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7" r:id="rId15"/>
    <p:sldId id="268" r:id="rId16"/>
    <p:sldId id="269" r:id="rId17"/>
    <p:sldId id="290" r:id="rId18"/>
    <p:sldId id="291" r:id="rId19"/>
    <p:sldId id="292" r:id="rId20"/>
    <p:sldId id="293" r:id="rId21"/>
    <p:sldId id="294" r:id="rId22"/>
    <p:sldId id="295" r:id="rId23"/>
  </p:sldIdLst>
  <p:sldSz cx="18288000" cy="10287000"/>
  <p:notesSz cx="6858000" cy="9144000"/>
  <p:embeddedFontLst>
    <p:embeddedFont>
      <p:font typeface="Calibri" panose="020F0502020204030204"/>
      <p:regular r:id="rId27"/>
      <p:bold r:id="rId28"/>
      <p:italic r:id="rId29"/>
      <p:boldItalic r:id="rId30"/>
    </p:embeddedFont>
    <p:embeddedFont>
      <p:font typeface="Arial Black" panose="020B0A04020102020204"/>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Master" Target="slideMasters/slideMaster2.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94" name="Shape 94"/>
        <p:cNvGrpSpPr/>
        <p:nvPr/>
      </p:nvGrpSpPr>
      <p:grpSpPr>
        <a:xfrm>
          <a:off x="0" y="0"/>
          <a:ext cx="0" cy="0"/>
          <a:chOff x="0" y="0"/>
          <a:chExt cx="0" cy="0"/>
        </a:xfrm>
      </p:grpSpPr>
      <p:sp>
        <p:nvSpPr>
          <p:cNvPr id="95" name="Google Shape;95;p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3" name="Shape 173"/>
        <p:cNvGrpSpPr/>
        <p:nvPr/>
      </p:nvGrpSpPr>
      <p:grpSpPr>
        <a:xfrm>
          <a:off x="0" y="0"/>
          <a:ext cx="0" cy="0"/>
          <a:chOff x="0" y="0"/>
          <a:chExt cx="0" cy="0"/>
        </a:xfrm>
      </p:grpSpPr>
      <p:sp>
        <p:nvSpPr>
          <p:cNvPr id="174" name="Google Shape;174;g151c7734bdb_0_19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197: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6" name="Google Shape;176;g151c7734bdb_0_197: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2" name="Shape 192"/>
        <p:cNvGrpSpPr/>
        <p:nvPr/>
      </p:nvGrpSpPr>
      <p:grpSpPr>
        <a:xfrm>
          <a:off x="0" y="0"/>
          <a:ext cx="0" cy="0"/>
          <a:chOff x="0" y="0"/>
          <a:chExt cx="0" cy="0"/>
        </a:xfrm>
      </p:grpSpPr>
      <p:sp>
        <p:nvSpPr>
          <p:cNvPr id="193" name="Google Shape;193;g151c7734bdb_0_20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151c7734bdb_0_206: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95" name="Google Shape;195;g151c7734bdb_0_206: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0" name="Shape 200"/>
        <p:cNvGrpSpPr/>
        <p:nvPr/>
      </p:nvGrpSpPr>
      <p:grpSpPr>
        <a:xfrm>
          <a:off x="0" y="0"/>
          <a:ext cx="0" cy="0"/>
          <a:chOff x="0" y="0"/>
          <a:chExt cx="0" cy="0"/>
        </a:xfrm>
      </p:grpSpPr>
      <p:sp>
        <p:nvSpPr>
          <p:cNvPr id="201" name="Google Shape;201;g151c7734bdb_0_21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151c7734bdb_0_21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203" name="Google Shape;203;g151c7734bdb_0_21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9" name="Shape 209"/>
        <p:cNvGrpSpPr/>
        <p:nvPr/>
      </p:nvGrpSpPr>
      <p:grpSpPr>
        <a:xfrm>
          <a:off x="0" y="0"/>
          <a:ext cx="0" cy="0"/>
          <a:chOff x="0" y="0"/>
          <a:chExt cx="0" cy="0"/>
        </a:xfrm>
      </p:grpSpPr>
      <p:sp>
        <p:nvSpPr>
          <p:cNvPr id="210" name="Google Shape;210;g151c7734bdb_0_22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151c7734bdb_0_229: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212" name="Google Shape;212;g151c7734bdb_0_229: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98" name="Shape 398"/>
        <p:cNvGrpSpPr/>
        <p:nvPr/>
      </p:nvGrpSpPr>
      <p:grpSpPr>
        <a:xfrm>
          <a:off x="0" y="0"/>
          <a:ext cx="0" cy="0"/>
          <a:chOff x="0" y="0"/>
          <a:chExt cx="0" cy="0"/>
        </a:xfrm>
      </p:grpSpPr>
      <p:sp>
        <p:nvSpPr>
          <p:cNvPr id="399" name="Google Shape;399;p2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00" name="Google Shape;400;p2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404" name="Shape 404"/>
        <p:cNvGrpSpPr/>
        <p:nvPr/>
      </p:nvGrpSpPr>
      <p:grpSpPr>
        <a:xfrm>
          <a:off x="0" y="0"/>
          <a:ext cx="0" cy="0"/>
          <a:chOff x="0" y="0"/>
          <a:chExt cx="0" cy="0"/>
        </a:xfrm>
      </p:grpSpPr>
      <p:sp>
        <p:nvSpPr>
          <p:cNvPr id="405" name="Google Shape;405;p2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2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07" name="Google Shape;407;p23: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411" name="Shape 411"/>
        <p:cNvGrpSpPr/>
        <p:nvPr/>
      </p:nvGrpSpPr>
      <p:grpSpPr>
        <a:xfrm>
          <a:off x="0" y="0"/>
          <a:ext cx="0" cy="0"/>
          <a:chOff x="0" y="0"/>
          <a:chExt cx="0" cy="0"/>
        </a:xfrm>
      </p:grpSpPr>
      <p:sp>
        <p:nvSpPr>
          <p:cNvPr id="412" name="Google Shape;412;p2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14" name="Google Shape;414;p2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421" name="Shape 421"/>
        <p:cNvGrpSpPr/>
        <p:nvPr/>
      </p:nvGrpSpPr>
      <p:grpSpPr>
        <a:xfrm>
          <a:off x="0" y="0"/>
          <a:ext cx="0" cy="0"/>
          <a:chOff x="0" y="0"/>
          <a:chExt cx="0" cy="0"/>
        </a:xfrm>
      </p:grpSpPr>
      <p:sp>
        <p:nvSpPr>
          <p:cNvPr id="422" name="Google Shape;422;p1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1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p>
        </p:txBody>
      </p:sp>
      <p:sp>
        <p:nvSpPr>
          <p:cNvPr id="424" name="Google Shape;424;p13: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429" name="Shape 429"/>
        <p:cNvGrpSpPr/>
        <p:nvPr/>
      </p:nvGrpSpPr>
      <p:grpSpPr>
        <a:xfrm>
          <a:off x="0" y="0"/>
          <a:ext cx="0" cy="0"/>
          <a:chOff x="0" y="0"/>
          <a:chExt cx="0" cy="0"/>
        </a:xfrm>
      </p:grpSpPr>
      <p:sp>
        <p:nvSpPr>
          <p:cNvPr id="430" name="Google Shape;430;gf7e905350f_0_5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f7e905350f_0_5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32" name="Google Shape;432;gf7e905350f_0_5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437" name="Shape 437"/>
        <p:cNvGrpSpPr/>
        <p:nvPr/>
      </p:nvGrpSpPr>
      <p:grpSpPr>
        <a:xfrm>
          <a:off x="0" y="0"/>
          <a:ext cx="0" cy="0"/>
          <a:chOff x="0" y="0"/>
          <a:chExt cx="0" cy="0"/>
        </a:xfrm>
      </p:grpSpPr>
      <p:sp>
        <p:nvSpPr>
          <p:cNvPr id="438" name="Google Shape;438;g151c7734bdb_0_23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g151c7734bdb_0_236: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40" name="Google Shape;440;g151c7734bdb_0_236: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4" name="Shape 104"/>
        <p:cNvGrpSpPr/>
        <p:nvPr/>
      </p:nvGrpSpPr>
      <p:grpSpPr>
        <a:xfrm>
          <a:off x="0" y="0"/>
          <a:ext cx="0" cy="0"/>
          <a:chOff x="0" y="0"/>
          <a:chExt cx="0" cy="0"/>
        </a:xfrm>
      </p:grpSpPr>
      <p:sp>
        <p:nvSpPr>
          <p:cNvPr id="105" name="Google Shape;105;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7" name="Google Shape;107;p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p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4" name="Google Shape;114;p3: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2" name="Shape 122"/>
        <p:cNvGrpSpPr/>
        <p:nvPr/>
      </p:nvGrpSpPr>
      <p:grpSpPr>
        <a:xfrm>
          <a:off x="0" y="0"/>
          <a:ext cx="0" cy="0"/>
          <a:chOff x="0" y="0"/>
          <a:chExt cx="0" cy="0"/>
        </a:xfrm>
      </p:grpSpPr>
      <p:sp>
        <p:nvSpPr>
          <p:cNvPr id="123" name="Google Shape;123;p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4" name="Google Shape;124;p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9" name="Shape 129"/>
        <p:cNvGrpSpPr/>
        <p:nvPr/>
      </p:nvGrpSpPr>
      <p:grpSpPr>
        <a:xfrm>
          <a:off x="0" y="0"/>
          <a:ext cx="0" cy="0"/>
          <a:chOff x="0" y="0"/>
          <a:chExt cx="0" cy="0"/>
        </a:xfrm>
      </p:grpSpPr>
      <p:sp>
        <p:nvSpPr>
          <p:cNvPr id="130" name="Google Shape;130;p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2" name="Google Shape;132;p6: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8" name="Shape 138"/>
        <p:cNvGrpSpPr/>
        <p:nvPr/>
      </p:nvGrpSpPr>
      <p:grpSpPr>
        <a:xfrm>
          <a:off x="0" y="0"/>
          <a:ext cx="0" cy="0"/>
          <a:chOff x="0" y="0"/>
          <a:chExt cx="0" cy="0"/>
        </a:xfrm>
      </p:grpSpPr>
      <p:sp>
        <p:nvSpPr>
          <p:cNvPr id="139" name="Google Shape;139;p1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1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1" name="Google Shape;141;p1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7" name="Shape 147"/>
        <p:cNvGrpSpPr/>
        <p:nvPr/>
      </p:nvGrpSpPr>
      <p:grpSpPr>
        <a:xfrm>
          <a:off x="0" y="0"/>
          <a:ext cx="0" cy="0"/>
          <a:chOff x="0" y="0"/>
          <a:chExt cx="0" cy="0"/>
        </a:xfrm>
      </p:grpSpPr>
      <p:sp>
        <p:nvSpPr>
          <p:cNvPr id="148" name="Google Shape;148;p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50" name="Google Shape;150;p5: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5" name="Shape 155"/>
        <p:cNvGrpSpPr/>
        <p:nvPr/>
      </p:nvGrpSpPr>
      <p:grpSpPr>
        <a:xfrm>
          <a:off x="0" y="0"/>
          <a:ext cx="0" cy="0"/>
          <a:chOff x="0" y="0"/>
          <a:chExt cx="0" cy="0"/>
        </a:xfrm>
      </p:grpSpPr>
      <p:sp>
        <p:nvSpPr>
          <p:cNvPr id="156" name="Google Shape;156;p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8" name="Google Shape;158;p7: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4" name="Shape 164"/>
        <p:cNvGrpSpPr/>
        <p:nvPr/>
      </p:nvGrpSpPr>
      <p:grpSpPr>
        <a:xfrm>
          <a:off x="0" y="0"/>
          <a:ext cx="0" cy="0"/>
          <a:chOff x="0" y="0"/>
          <a:chExt cx="0" cy="0"/>
        </a:xfrm>
      </p:grpSpPr>
      <p:sp>
        <p:nvSpPr>
          <p:cNvPr id="165" name="Google Shape;165;g151c7734bdb_0_19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151c7734bdb_0_19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7" name="Google Shape;167;g151c7734bdb_0_19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5" name="Shape 15"/>
        <p:cNvGrpSpPr/>
        <p:nvPr/>
      </p:nvGrpSpPr>
      <p:grpSpPr>
        <a:xfrm>
          <a:off x="0" y="0"/>
          <a:ext cx="0" cy="0"/>
          <a:chOff x="0" y="0"/>
          <a:chExt cx="0" cy="0"/>
        </a:xfrm>
      </p:grpSpPr>
      <p:sp>
        <p:nvSpPr>
          <p:cNvPr id="16" name="Google Shape;16;p2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72" name="Shape 72"/>
        <p:cNvGrpSpPr/>
        <p:nvPr/>
      </p:nvGrpSpPr>
      <p:grpSpPr>
        <a:xfrm>
          <a:off x="0" y="0"/>
          <a:ext cx="0" cy="0"/>
          <a:chOff x="0" y="0"/>
          <a:chExt cx="0" cy="0"/>
        </a:xfrm>
      </p:grpSpPr>
      <p:sp>
        <p:nvSpPr>
          <p:cNvPr id="73" name="Google Shape;73;p38"/>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8"/>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8" name="Shape 78"/>
        <p:cNvGrpSpPr/>
        <p:nvPr/>
      </p:nvGrpSpPr>
      <p:grpSpPr>
        <a:xfrm>
          <a:off x="0" y="0"/>
          <a:ext cx="0" cy="0"/>
          <a:chOff x="0" y="0"/>
          <a:chExt cx="0" cy="0"/>
        </a:xfrm>
      </p:grpSpPr>
      <p:sp>
        <p:nvSpPr>
          <p:cNvPr id="79" name="Google Shape;79;p39"/>
          <p:cNvSpPr txBox="1"/>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9"/>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90" name="Shape 90"/>
        <p:cNvGrpSpPr/>
        <p:nvPr/>
      </p:nvGrpSpPr>
      <p:grpSpPr>
        <a:xfrm>
          <a:off x="0" y="0"/>
          <a:ext cx="0" cy="0"/>
          <a:chOff x="0" y="0"/>
          <a:chExt cx="0" cy="0"/>
        </a:xfrm>
      </p:grpSpPr>
      <p:sp>
        <p:nvSpPr>
          <p:cNvPr id="91" name="Google Shape;91;p30"/>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9" name="Shape 19"/>
        <p:cNvGrpSpPr/>
        <p:nvPr/>
      </p:nvGrpSpPr>
      <p:grpSpPr>
        <a:xfrm>
          <a:off x="0" y="0"/>
          <a:ext cx="0" cy="0"/>
          <a:chOff x="0" y="0"/>
          <a:chExt cx="0" cy="0"/>
        </a:xfrm>
      </p:grpSpPr>
      <p:sp>
        <p:nvSpPr>
          <p:cNvPr id="20" name="Google Shape;20;p31"/>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31"/>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25" name="Shape 25"/>
        <p:cNvGrpSpPr/>
        <p:nvPr/>
      </p:nvGrpSpPr>
      <p:grpSpPr>
        <a:xfrm>
          <a:off x="0" y="0"/>
          <a:ext cx="0" cy="0"/>
          <a:chOff x="0" y="0"/>
          <a:chExt cx="0" cy="0"/>
        </a:xfrm>
      </p:grpSpPr>
      <p:sp>
        <p:nvSpPr>
          <p:cNvPr id="26" name="Google Shape;26;p28"/>
          <p:cNvSpPr txBox="1"/>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31" name="Shape 31"/>
        <p:cNvGrpSpPr/>
        <p:nvPr/>
      </p:nvGrpSpPr>
      <p:grpSpPr>
        <a:xfrm>
          <a:off x="0" y="0"/>
          <a:ext cx="0" cy="0"/>
          <a:chOff x="0" y="0"/>
          <a:chExt cx="0" cy="0"/>
        </a:xfrm>
      </p:grpSpPr>
      <p:sp>
        <p:nvSpPr>
          <p:cNvPr id="32" name="Google Shape;32;p32"/>
          <p:cNvSpPr txBox="1"/>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7" name="Shape 37"/>
        <p:cNvGrpSpPr/>
        <p:nvPr/>
      </p:nvGrpSpPr>
      <p:grpSpPr>
        <a:xfrm>
          <a:off x="0" y="0"/>
          <a:ext cx="0" cy="0"/>
          <a:chOff x="0" y="0"/>
          <a:chExt cx="0" cy="0"/>
        </a:xfrm>
      </p:grpSpPr>
      <p:sp>
        <p:nvSpPr>
          <p:cNvPr id="38" name="Google Shape;38;p33"/>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3"/>
          <p:cNvSpPr txBox="1"/>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3"/>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4" name="Shape 44"/>
        <p:cNvGrpSpPr/>
        <p:nvPr/>
      </p:nvGrpSpPr>
      <p:grpSpPr>
        <a:xfrm>
          <a:off x="0" y="0"/>
          <a:ext cx="0" cy="0"/>
          <a:chOff x="0" y="0"/>
          <a:chExt cx="0" cy="0"/>
        </a:xfrm>
      </p:grpSpPr>
      <p:sp>
        <p:nvSpPr>
          <p:cNvPr id="45" name="Google Shape;45;p34"/>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4"/>
          <p:cNvSpPr txBox="1"/>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4"/>
          <p:cNvSpPr txBox="1"/>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4"/>
          <p:cNvSpPr txBox="1"/>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4"/>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53" name="Shape 53"/>
        <p:cNvGrpSpPr/>
        <p:nvPr/>
      </p:nvGrpSpPr>
      <p:grpSpPr>
        <a:xfrm>
          <a:off x="0" y="0"/>
          <a:ext cx="0" cy="0"/>
          <a:chOff x="0" y="0"/>
          <a:chExt cx="0" cy="0"/>
        </a:xfrm>
      </p:grpSpPr>
      <p:sp>
        <p:nvSpPr>
          <p:cNvPr id="54" name="Google Shape;54;p35"/>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8" name="Shape 58"/>
        <p:cNvGrpSpPr/>
        <p:nvPr/>
      </p:nvGrpSpPr>
      <p:grpSpPr>
        <a:xfrm>
          <a:off x="0" y="0"/>
          <a:ext cx="0" cy="0"/>
          <a:chOff x="0" y="0"/>
          <a:chExt cx="0" cy="0"/>
        </a:xfrm>
      </p:grpSpPr>
      <p:sp>
        <p:nvSpPr>
          <p:cNvPr id="59" name="Google Shape;59;p36"/>
          <p:cNvSpPr txBox="1"/>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6"/>
          <p:cNvSpPr txBox="1"/>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5" name="Shape 65"/>
        <p:cNvGrpSpPr/>
        <p:nvPr/>
      </p:nvGrpSpPr>
      <p:grpSpPr>
        <a:xfrm>
          <a:off x="0" y="0"/>
          <a:ext cx="0" cy="0"/>
          <a:chOff x="0" y="0"/>
          <a:chExt cx="0" cy="0"/>
        </a:xfrm>
      </p:grpSpPr>
      <p:sp>
        <p:nvSpPr>
          <p:cNvPr id="66" name="Google Shape;66;p37"/>
          <p:cNvSpPr txBox="1"/>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p:nvPr>
            <p:ph type="pic" idx="2"/>
          </p:nvPr>
        </p:nvSpPr>
        <p:spPr>
          <a:xfrm>
            <a:off x="1792288" y="612775"/>
            <a:ext cx="5486400" cy="4114800"/>
          </a:xfrm>
          <a:prstGeom prst="rect">
            <a:avLst/>
          </a:prstGeom>
          <a:noFill/>
          <a:ln>
            <a:noFill/>
          </a:ln>
        </p:spPr>
      </p:sp>
      <p:sp>
        <p:nvSpPr>
          <p:cNvPr id="68" name="Google Shape;68;p37"/>
          <p:cNvSpPr txBox="1"/>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9" name="Shape 9"/>
        <p:cNvGrpSpPr/>
        <p:nvPr/>
      </p:nvGrpSpPr>
      <p:grpSpPr>
        <a:xfrm>
          <a:off x="0" y="0"/>
          <a:ext cx="0" cy="0"/>
          <a:chOff x="0" y="0"/>
          <a:chExt cx="0" cy="0"/>
        </a:xfrm>
      </p:grpSpPr>
      <p:sp>
        <p:nvSpPr>
          <p:cNvPr id="10" name="Google Shape;10;p26"/>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6"/>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84" name="Shape 84"/>
        <p:cNvGrpSpPr/>
        <p:nvPr/>
      </p:nvGrpSpPr>
      <p:grpSpPr>
        <a:xfrm>
          <a:off x="0" y="0"/>
          <a:ext cx="0" cy="0"/>
          <a:chOff x="0" y="0"/>
          <a:chExt cx="0" cy="0"/>
        </a:xfrm>
      </p:grpSpPr>
      <p:sp>
        <p:nvSpPr>
          <p:cNvPr id="85" name="Google Shape;85;p29"/>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9"/>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9"/>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9"/>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9"/>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98" name="Shape 98"/>
        <p:cNvGrpSpPr/>
        <p:nvPr/>
      </p:nvGrpSpPr>
      <p:grpSpPr>
        <a:xfrm>
          <a:off x="0" y="0"/>
          <a:ext cx="0" cy="0"/>
          <a:chOff x="0" y="0"/>
          <a:chExt cx="0" cy="0"/>
        </a:xfrm>
      </p:grpSpPr>
      <p:sp>
        <p:nvSpPr>
          <p:cNvPr id="99" name="Google Shape;99;p1"/>
          <p:cNvSpPr/>
          <p:nvPr/>
        </p:nvSpPr>
        <p:spPr>
          <a:xfrm>
            <a:off x="-244475" y="-131650"/>
            <a:ext cx="18532500" cy="10418700"/>
          </a:xfrm>
          <a:prstGeom prst="rect">
            <a:avLst/>
          </a:prstGeom>
          <a:solidFill>
            <a:srgbClr val="7692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 name="Google Shape;101;p1"/>
          <p:cNvSpPr/>
          <p:nvPr/>
        </p:nvSpPr>
        <p:spPr>
          <a:xfrm>
            <a:off x="1261251" y="6548575"/>
            <a:ext cx="7868400" cy="808200"/>
          </a:xfrm>
          <a:prstGeom prst="rect">
            <a:avLst/>
          </a:prstGeom>
          <a:solidFill>
            <a:srgbClr val="6324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p1"/>
          <p:cNvSpPr txBox="1"/>
          <p:nvPr/>
        </p:nvSpPr>
        <p:spPr>
          <a:xfrm>
            <a:off x="1661150" y="6721825"/>
            <a:ext cx="7010400" cy="461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2</a:t>
            </a:r>
            <a:r>
              <a:rPr lang="en-US" sz="3000" b="1">
                <a:solidFill>
                  <a:srgbClr val="FFFFFF"/>
                </a:solidFill>
              </a:rPr>
              <a:t>4th</a:t>
            </a: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 Sunday in Ordinary | Year C</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03" name="Google Shape;103;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77" name="Shape 177"/>
        <p:cNvGrpSpPr/>
        <p:nvPr/>
      </p:nvGrpSpPr>
      <p:grpSpPr>
        <a:xfrm>
          <a:off x="0" y="0"/>
          <a:ext cx="0" cy="0"/>
          <a:chOff x="0" y="0"/>
          <a:chExt cx="0" cy="0"/>
        </a:xfrm>
      </p:grpSpPr>
      <p:sp>
        <p:nvSpPr>
          <p:cNvPr id="178" name="Google Shape;178;g151c7734bdb_0_197"/>
          <p:cNvSpPr/>
          <p:nvPr/>
        </p:nvSpPr>
        <p:spPr>
          <a:xfrm>
            <a:off x="-244475" y="-131650"/>
            <a:ext cx="18532500" cy="10418700"/>
          </a:xfrm>
          <a:prstGeom prst="rect">
            <a:avLst/>
          </a:prstGeom>
          <a:solidFill>
            <a:srgbClr val="20586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197"/>
          <p:cNvSpPr/>
          <p:nvPr/>
        </p:nvSpPr>
        <p:spPr>
          <a:xfrm>
            <a:off x="1094064" y="651880"/>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a:solidFill>
                  <a:srgbClr val="632423"/>
                </a:solidFill>
                <a:latin typeface="Arial Black" panose="020B0A04020102020204"/>
                <a:ea typeface="Arial Black" panose="020B0A04020102020204"/>
                <a:cs typeface="Arial Black" panose="020B0A04020102020204"/>
                <a:sym typeface="Arial Black" panose="020B0A04020102020204"/>
              </a:rPr>
              <a:t>7</a:t>
            </a:r>
            <a:endParaRPr sz="5000" b="1" i="0" u="none" strike="noStrike" cap="none">
              <a:solidFill>
                <a:srgbClr val="632423"/>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197"/>
          <p:cNvSpPr txBox="1"/>
          <p:nvPr/>
        </p:nvSpPr>
        <p:spPr>
          <a:xfrm>
            <a:off x="1094075" y="2064875"/>
            <a:ext cx="6883500" cy="7480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a:solidFill>
                  <a:schemeClr val="lt1"/>
                </a:solidFill>
              </a:rPr>
              <a:t>In the same way, I tell you, there will be more joy in heaven over one sinner who repents than over ninety-nine respectable people who do not need to repent.</a:t>
            </a:r>
            <a:endParaRPr sz="54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181" name="Google Shape;181;g151c7734bdb_0_197"/>
          <p:cNvPicPr preferRelativeResize="0"/>
          <p:nvPr/>
        </p:nvPicPr>
        <p:blipFill>
          <a:blip r:embed="rId1"/>
          <a:stretch>
            <a:fillRect/>
          </a:stretch>
        </p:blipFill>
        <p:spPr>
          <a:xfrm>
            <a:off x="8545600" y="1637525"/>
            <a:ext cx="8897201" cy="6672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196" name="Shape 196"/>
        <p:cNvGrpSpPr/>
        <p:nvPr/>
      </p:nvGrpSpPr>
      <p:grpSpPr>
        <a:xfrm>
          <a:off x="0" y="0"/>
          <a:ext cx="0" cy="0"/>
          <a:chOff x="0" y="0"/>
          <a:chExt cx="0" cy="0"/>
        </a:xfrm>
      </p:grpSpPr>
      <p:sp>
        <p:nvSpPr>
          <p:cNvPr id="197" name="Google Shape;197;g151c7734bdb_0_206"/>
          <p:cNvSpPr txBox="1"/>
          <p:nvPr/>
        </p:nvSpPr>
        <p:spPr>
          <a:xfrm>
            <a:off x="1181450" y="2081125"/>
            <a:ext cx="7509900" cy="7480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a:solidFill>
                  <a:schemeClr val="lt1"/>
                </a:solidFill>
              </a:rPr>
              <a:t>“Or suppose a woman who has ten silver coins loses one of them—what does she do? She lights a lamp, sweeps her house, and looks carefully everywhere until she finds it.</a:t>
            </a:r>
            <a:endParaRPr sz="54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98" name="Google Shape;198;g151c7734bdb_0_206"/>
          <p:cNvSpPr txBox="1"/>
          <p:nvPr/>
        </p:nvSpPr>
        <p:spPr>
          <a:xfrm>
            <a:off x="1181462" y="920412"/>
            <a:ext cx="925800" cy="769500"/>
          </a:xfrm>
          <a:prstGeom prst="rect">
            <a:avLst/>
          </a:prstGeom>
          <a:solidFill>
            <a:srgbClr val="FABF8E"/>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a:solidFill>
                  <a:srgbClr val="FFFFFF"/>
                </a:solidFill>
                <a:latin typeface="Arial Black" panose="020B0A04020102020204"/>
                <a:ea typeface="Arial Black" panose="020B0A04020102020204"/>
                <a:cs typeface="Arial Black" panose="020B0A04020102020204"/>
                <a:sym typeface="Arial Black" panose="020B0A04020102020204"/>
              </a:rPr>
              <a:t>8</a:t>
            </a:r>
            <a:endParaRPr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99" name="Google Shape;199;g151c7734bdb_0_206"/>
          <p:cNvPicPr preferRelativeResize="0"/>
          <p:nvPr/>
        </p:nvPicPr>
        <p:blipFill>
          <a:blip r:embed="rId1"/>
          <a:stretch>
            <a:fillRect/>
          </a:stretch>
        </p:blipFill>
        <p:spPr>
          <a:xfrm>
            <a:off x="8828200" y="1868450"/>
            <a:ext cx="9012649" cy="6759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204" name="Shape 204"/>
        <p:cNvGrpSpPr/>
        <p:nvPr/>
      </p:nvGrpSpPr>
      <p:grpSpPr>
        <a:xfrm>
          <a:off x="0" y="0"/>
          <a:ext cx="0" cy="0"/>
          <a:chOff x="0" y="0"/>
          <a:chExt cx="0" cy="0"/>
        </a:xfrm>
      </p:grpSpPr>
      <p:sp>
        <p:nvSpPr>
          <p:cNvPr id="205" name="Google Shape;205;g151c7734bdb_0_214"/>
          <p:cNvSpPr/>
          <p:nvPr/>
        </p:nvSpPr>
        <p:spPr>
          <a:xfrm>
            <a:off x="-244475" y="-131650"/>
            <a:ext cx="18532500" cy="10418700"/>
          </a:xfrm>
          <a:prstGeom prst="rect">
            <a:avLst/>
          </a:prstGeom>
          <a:solidFill>
            <a:srgbClr val="54595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6" name="Google Shape;206;g151c7734bdb_0_214"/>
          <p:cNvSpPr txBox="1"/>
          <p:nvPr/>
        </p:nvSpPr>
        <p:spPr>
          <a:xfrm>
            <a:off x="1143850" y="2234400"/>
            <a:ext cx="6776400" cy="664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a:solidFill>
                  <a:schemeClr val="lt1"/>
                </a:solidFill>
              </a:rPr>
              <a:t>When she finds it, she calls her friends and neighbors together, and says to them, ‘I am so happy I found the coin I lost. Let us celebrate!’</a:t>
            </a:r>
            <a:endParaRPr sz="54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07" name="Google Shape;207;g151c7734bdb_0_214"/>
          <p:cNvSpPr txBox="1"/>
          <p:nvPr/>
        </p:nvSpPr>
        <p:spPr>
          <a:xfrm>
            <a:off x="1143850" y="1070693"/>
            <a:ext cx="925800" cy="769500"/>
          </a:xfrm>
          <a:prstGeom prst="rect">
            <a:avLst/>
          </a:prstGeom>
          <a:solidFill>
            <a:srgbClr val="FFC000"/>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a:solidFill>
                  <a:srgbClr val="FFFFFF"/>
                </a:solidFill>
                <a:latin typeface="Arial Black" panose="020B0A04020102020204"/>
                <a:ea typeface="Arial Black" panose="020B0A04020102020204"/>
                <a:cs typeface="Arial Black" panose="020B0A04020102020204"/>
                <a:sym typeface="Arial Black" panose="020B0A04020102020204"/>
              </a:rPr>
              <a:t>9</a:t>
            </a:r>
            <a:endParaRPr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08" name="Google Shape;208;g151c7734bdb_0_214"/>
          <p:cNvPicPr preferRelativeResize="0"/>
          <p:nvPr/>
        </p:nvPicPr>
        <p:blipFill>
          <a:blip r:embed="rId1"/>
          <a:stretch>
            <a:fillRect/>
          </a:stretch>
        </p:blipFill>
        <p:spPr>
          <a:xfrm>
            <a:off x="8206275" y="1840200"/>
            <a:ext cx="9467474" cy="7100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213" name="Shape 213"/>
        <p:cNvGrpSpPr/>
        <p:nvPr/>
      </p:nvGrpSpPr>
      <p:grpSpPr>
        <a:xfrm>
          <a:off x="0" y="0"/>
          <a:ext cx="0" cy="0"/>
          <a:chOff x="0" y="0"/>
          <a:chExt cx="0" cy="0"/>
        </a:xfrm>
      </p:grpSpPr>
      <p:sp>
        <p:nvSpPr>
          <p:cNvPr id="214" name="Google Shape;214;g151c7734bdb_0_229"/>
          <p:cNvSpPr/>
          <p:nvPr/>
        </p:nvSpPr>
        <p:spPr>
          <a:xfrm>
            <a:off x="-244475" y="-131650"/>
            <a:ext cx="18532500" cy="10418700"/>
          </a:xfrm>
          <a:prstGeom prst="rect">
            <a:avLst/>
          </a:prstGeom>
          <a:solidFill>
            <a:srgbClr val="9537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5" name="Google Shape;215;g151c7734bdb_0_229"/>
          <p:cNvSpPr txBox="1"/>
          <p:nvPr/>
        </p:nvSpPr>
        <p:spPr>
          <a:xfrm>
            <a:off x="975900" y="2655525"/>
            <a:ext cx="6015000" cy="498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a:solidFill>
                  <a:schemeClr val="lt1"/>
                </a:solidFill>
              </a:rPr>
              <a:t>In the same way, I tell you, the angels of God rejoice over one sinner who repents.”</a:t>
            </a:r>
            <a:endParaRPr sz="54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16" name="Google Shape;216;g151c7734bdb_0_229"/>
          <p:cNvSpPr txBox="1"/>
          <p:nvPr/>
        </p:nvSpPr>
        <p:spPr>
          <a:xfrm>
            <a:off x="975912" y="1485912"/>
            <a:ext cx="925800" cy="769500"/>
          </a:xfrm>
          <a:prstGeom prst="rect">
            <a:avLst/>
          </a:prstGeom>
          <a:solidFill>
            <a:srgbClr val="76923C"/>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a:solidFill>
                  <a:srgbClr val="FFFFFF"/>
                </a:solidFill>
                <a:latin typeface="Arial Black" panose="020B0A04020102020204"/>
                <a:ea typeface="Arial Black" panose="020B0A04020102020204"/>
                <a:cs typeface="Arial Black" panose="020B0A04020102020204"/>
                <a:sym typeface="Arial Black" panose="020B0A04020102020204"/>
              </a:rPr>
              <a:t>10</a:t>
            </a:r>
            <a:endParaRPr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17" name="Google Shape;217;g151c7734bdb_0_229"/>
          <p:cNvPicPr preferRelativeResize="0"/>
          <p:nvPr/>
        </p:nvPicPr>
        <p:blipFill>
          <a:blip r:embed="rId1"/>
          <a:stretch>
            <a:fillRect/>
          </a:stretch>
        </p:blipFill>
        <p:spPr>
          <a:xfrm>
            <a:off x="7437275" y="1485900"/>
            <a:ext cx="9753600" cy="7315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F497A"/>
        </a:solidFill>
        <a:effectLst/>
      </p:bgPr>
    </p:bg>
    <p:spTree>
      <p:nvGrpSpPr>
        <p:cNvPr id="401" name="Shape 401"/>
        <p:cNvGrpSpPr/>
        <p:nvPr/>
      </p:nvGrpSpPr>
      <p:grpSpPr>
        <a:xfrm>
          <a:off x="0" y="0"/>
          <a:ext cx="0" cy="0"/>
          <a:chOff x="0" y="0"/>
          <a:chExt cx="0" cy="0"/>
        </a:xfrm>
      </p:grpSpPr>
      <p:sp>
        <p:nvSpPr>
          <p:cNvPr id="402" name="Google Shape;402;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3" name="Google Shape;403;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36C09"/>
        </a:solidFill>
        <a:effectLst/>
      </p:bgPr>
    </p:bg>
    <p:spTree>
      <p:nvGrpSpPr>
        <p:cNvPr id="408" name="Shape 408"/>
        <p:cNvGrpSpPr/>
        <p:nvPr/>
      </p:nvGrpSpPr>
      <p:grpSpPr>
        <a:xfrm>
          <a:off x="0" y="0"/>
          <a:ext cx="0" cy="0"/>
          <a:chOff x="0" y="0"/>
          <a:chExt cx="0" cy="0"/>
        </a:xfrm>
      </p:grpSpPr>
      <p:sp>
        <p:nvSpPr>
          <p:cNvPr id="409" name="Google Shape;409;p23"/>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10" name="Google Shape;410;p23"/>
          <p:cNvPicPr preferRelativeResize="0"/>
          <p:nvPr/>
        </p:nvPicPr>
        <p:blipFill rotWithShape="1">
          <a:blip r:embed="rId1"/>
          <a:srcRect/>
          <a:stretch>
            <a:fillRect/>
          </a:stretch>
        </p:blipFill>
        <p:spPr>
          <a:xfrm>
            <a:off x="9720064" y="1471092"/>
            <a:ext cx="7010400" cy="7010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415" name="Shape 415"/>
        <p:cNvGrpSpPr/>
        <p:nvPr/>
      </p:nvGrpSpPr>
      <p:grpSpPr>
        <a:xfrm>
          <a:off x="0" y="0"/>
          <a:ext cx="0" cy="0"/>
          <a:chOff x="0" y="0"/>
          <a:chExt cx="0" cy="0"/>
        </a:xfrm>
      </p:grpSpPr>
      <p:sp>
        <p:nvSpPr>
          <p:cNvPr id="416" name="Google Shape;416;p22"/>
          <p:cNvSpPr/>
          <p:nvPr/>
        </p:nvSpPr>
        <p:spPr>
          <a:xfrm>
            <a:off x="-244475" y="-131650"/>
            <a:ext cx="18532500" cy="10418700"/>
          </a:xfrm>
          <a:prstGeom prst="rect">
            <a:avLst/>
          </a:prstGeom>
          <a:solidFill>
            <a:srgbClr val="B2A0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17" name="Google Shape;417;p22"/>
          <p:cNvSpPr/>
          <p:nvPr/>
        </p:nvSpPr>
        <p:spPr>
          <a:xfrm>
            <a:off x="1526425" y="741050"/>
            <a:ext cx="14990700" cy="13374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7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Activity: </a:t>
            </a:r>
            <a:r>
              <a:rPr lang="en-US" sz="7800">
                <a:solidFill>
                  <a:schemeClr val="dk1"/>
                </a:solidFill>
                <a:latin typeface="Arial Black" panose="020B0A04020102020204"/>
                <a:ea typeface="Arial Black" panose="020B0A04020102020204"/>
                <a:cs typeface="Arial Black" panose="020B0A04020102020204"/>
                <a:sym typeface="Arial Black" panose="020B0A04020102020204"/>
              </a:rPr>
              <a:t>Sorry Card</a:t>
            </a:r>
            <a:endParaRPr sz="52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18" name="Google Shape;418;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panose="020F0502020204030204"/>
              <a:buNone/>
            </a:pPr>
            <a:endParaRPr sz="44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19" name="Google Shape;419;p22"/>
          <p:cNvSpPr txBox="1"/>
          <p:nvPr/>
        </p:nvSpPr>
        <p:spPr>
          <a:xfrm>
            <a:off x="1072291" y="2872825"/>
            <a:ext cx="6212100" cy="2278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700"/>
              <a:buFont typeface="Arial" panose="020B0604020202020204"/>
              <a:buNone/>
            </a:pPr>
            <a:r>
              <a:rPr lang="en-US" sz="3700" b="1" i="0" u="none" strike="noStrike" cap="none">
                <a:solidFill>
                  <a:srgbClr val="000000"/>
                </a:solidFill>
                <a:latin typeface="Arial" panose="020B0604020202020204"/>
                <a:ea typeface="Arial" panose="020B0604020202020204"/>
                <a:cs typeface="Arial" panose="020B0604020202020204"/>
                <a:sym typeface="Arial" panose="020B0604020202020204"/>
              </a:rPr>
              <a:t>Colored Paper/ Bond Paper</a:t>
            </a:r>
            <a:endParaRPr sz="37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700"/>
              <a:buFont typeface="Arial" panose="020B0604020202020204"/>
              <a:buNone/>
            </a:pPr>
            <a:r>
              <a:rPr lang="en-US" sz="3700" b="1" i="0" u="none" strike="noStrike" cap="none">
                <a:solidFill>
                  <a:srgbClr val="000000"/>
                </a:solidFill>
                <a:latin typeface="Arial" panose="020B0604020202020204"/>
                <a:ea typeface="Arial" panose="020B0604020202020204"/>
                <a:cs typeface="Arial" panose="020B0604020202020204"/>
                <a:sym typeface="Arial" panose="020B0604020202020204"/>
              </a:rPr>
              <a:t>Scissor </a:t>
            </a:r>
            <a:endParaRPr sz="37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700"/>
              <a:buFont typeface="Arial" panose="020B0604020202020204"/>
              <a:buNone/>
            </a:pPr>
            <a:r>
              <a:rPr lang="en-US" sz="3700" b="1" i="0" u="none" strike="noStrike" cap="none">
                <a:solidFill>
                  <a:srgbClr val="000000"/>
                </a:solidFill>
                <a:latin typeface="Arial" panose="020B0604020202020204"/>
                <a:ea typeface="Arial" panose="020B0604020202020204"/>
                <a:cs typeface="Arial" panose="020B0604020202020204"/>
                <a:sym typeface="Arial" panose="020B0604020202020204"/>
              </a:rPr>
              <a:t>Markers</a:t>
            </a:r>
            <a:endParaRPr sz="37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700"/>
              <a:buFont typeface="Arial" panose="020B0604020202020204"/>
              <a:buNone/>
            </a:pPr>
            <a:r>
              <a:rPr lang="en-US" sz="3700" b="1" i="0" u="none" strike="noStrike" cap="none">
                <a:solidFill>
                  <a:srgbClr val="000000"/>
                </a:solidFill>
                <a:latin typeface="Arial" panose="020B0604020202020204"/>
                <a:ea typeface="Arial" panose="020B0604020202020204"/>
                <a:cs typeface="Arial" panose="020B0604020202020204"/>
                <a:sym typeface="Arial" panose="020B0604020202020204"/>
              </a:rPr>
              <a:t>Coloring Material</a:t>
            </a:r>
            <a:endParaRPr sz="37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20" name="Google Shape;420;p22"/>
          <p:cNvPicPr preferRelativeResize="0"/>
          <p:nvPr/>
        </p:nvPicPr>
        <p:blipFill rotWithShape="1">
          <a:blip r:embed="rId1"/>
          <a:srcRect t="4891" b="4191"/>
          <a:stretch>
            <a:fillRect/>
          </a:stretch>
        </p:blipFill>
        <p:spPr>
          <a:xfrm>
            <a:off x="9577750" y="2478401"/>
            <a:ext cx="6212100" cy="71577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6E3BC"/>
        </a:solidFill>
        <a:effectLst/>
      </p:bgPr>
    </p:bg>
    <p:spTree>
      <p:nvGrpSpPr>
        <p:cNvPr id="425" name="Shape 425"/>
        <p:cNvGrpSpPr/>
        <p:nvPr/>
      </p:nvGrpSpPr>
      <p:grpSpPr>
        <a:xfrm>
          <a:off x="0" y="0"/>
          <a:ext cx="0" cy="0"/>
          <a:chOff x="0" y="0"/>
          <a:chExt cx="0" cy="0"/>
        </a:xfrm>
      </p:grpSpPr>
      <p:sp>
        <p:nvSpPr>
          <p:cNvPr id="426" name="Google Shape;426;p13"/>
          <p:cNvSpPr txBox="1"/>
          <p:nvPr/>
        </p:nvSpPr>
        <p:spPr>
          <a:xfrm>
            <a:off x="1303815" y="1317095"/>
            <a:ext cx="8976600" cy="538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500"/>
              <a:buFont typeface="Arial" panose="020B0604020202020204"/>
              <a:buNone/>
            </a:pPr>
            <a:r>
              <a:rPr lang="en-US" sz="35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Instruction:</a:t>
            </a:r>
            <a:endParaRPr sz="35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427" name="Google Shape;427;p13"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28" name="Google Shape;428;p13"/>
          <p:cNvSpPr txBox="1"/>
          <p:nvPr/>
        </p:nvSpPr>
        <p:spPr>
          <a:xfrm>
            <a:off x="1303794" y="2321365"/>
            <a:ext cx="9724200" cy="6018300"/>
          </a:xfrm>
          <a:prstGeom prst="rect">
            <a:avLst/>
          </a:prstGeom>
          <a:noFill/>
          <a:ln>
            <a:noFill/>
          </a:ln>
        </p:spPr>
        <p:txBody>
          <a:bodyPr spcFirstLastPara="1" wrap="square" lIns="0" tIns="0" rIns="0" bIns="0" anchor="t" anchorCtr="0">
            <a:spAutoFit/>
          </a:bodyPr>
          <a:lstStyle/>
          <a:p>
            <a:pPr marL="457200" marR="0" lvl="0" indent="-444500" algn="l" rtl="0">
              <a:lnSpc>
                <a:spcPct val="150000"/>
              </a:lnSpc>
              <a:spcBef>
                <a:spcPts val="0"/>
              </a:spcBef>
              <a:spcAft>
                <a:spcPts val="0"/>
              </a:spcAft>
              <a:buSzPts val="3400"/>
              <a:buAutoNum type="arabicPeriod"/>
            </a:pPr>
            <a:r>
              <a:rPr lang="en-US" sz="3400"/>
              <a:t>Cut the colored/ bond paper according to the size you need.</a:t>
            </a:r>
            <a:endParaRPr sz="3400"/>
          </a:p>
          <a:p>
            <a:pPr marL="457200" marR="0" lvl="0" indent="-444500" algn="l" rtl="0">
              <a:lnSpc>
                <a:spcPct val="150000"/>
              </a:lnSpc>
              <a:spcBef>
                <a:spcPts val="0"/>
              </a:spcBef>
              <a:spcAft>
                <a:spcPts val="0"/>
              </a:spcAft>
              <a:buSzPts val="3400"/>
              <a:buAutoNum type="arabicPeriod"/>
            </a:pPr>
            <a:r>
              <a:rPr lang="en-US" sz="3400"/>
              <a:t>Fold it into the half. To form a card.</a:t>
            </a:r>
            <a:endParaRPr sz="3400"/>
          </a:p>
          <a:p>
            <a:pPr marL="457200" marR="0" lvl="0" indent="-444500" algn="l" rtl="0">
              <a:lnSpc>
                <a:spcPct val="150000"/>
              </a:lnSpc>
              <a:spcBef>
                <a:spcPts val="0"/>
              </a:spcBef>
              <a:spcAft>
                <a:spcPts val="0"/>
              </a:spcAft>
              <a:buSzPts val="3400"/>
              <a:buAutoNum type="arabicPeriod"/>
            </a:pPr>
            <a:r>
              <a:rPr lang="en-US" sz="3400"/>
              <a:t>Make a design on the front of the card saying “Sorry” or “I’m Sorry”</a:t>
            </a:r>
            <a:endParaRPr sz="3400"/>
          </a:p>
          <a:p>
            <a:pPr marL="457200" marR="0" lvl="0" indent="-444500" algn="l" rtl="0">
              <a:lnSpc>
                <a:spcPct val="150000"/>
              </a:lnSpc>
              <a:spcBef>
                <a:spcPts val="0"/>
              </a:spcBef>
              <a:spcAft>
                <a:spcPts val="0"/>
              </a:spcAft>
              <a:buSzPts val="3400"/>
              <a:buAutoNum type="arabicPeriod"/>
            </a:pPr>
            <a:r>
              <a:rPr lang="en-US" sz="3400"/>
              <a:t>You can now freely design your card.</a:t>
            </a:r>
            <a:endParaRPr sz="3400"/>
          </a:p>
          <a:p>
            <a:pPr marL="457200" marR="0" lvl="0" indent="-444500" algn="l" rtl="0">
              <a:lnSpc>
                <a:spcPct val="150000"/>
              </a:lnSpc>
              <a:spcBef>
                <a:spcPts val="0"/>
              </a:spcBef>
              <a:spcAft>
                <a:spcPts val="0"/>
              </a:spcAft>
              <a:buSzPts val="3400"/>
              <a:buAutoNum type="arabicPeriod"/>
            </a:pPr>
            <a:r>
              <a:rPr lang="en-US" sz="3400"/>
              <a:t>Inside the card, write your letter saying your sorry and thank you to your parents.</a:t>
            </a:r>
            <a:endParaRPr sz="3400"/>
          </a:p>
        </p:txBody>
      </p:sp>
      <p:pic>
        <p:nvPicPr>
          <p:cNvPr id="420" name="Google Shape;420;p22"/>
          <p:cNvPicPr preferRelativeResize="0"/>
          <p:nvPr/>
        </p:nvPicPr>
        <p:blipFill rotWithShape="1">
          <a:blip r:embed="rId1"/>
          <a:srcRect t="4891" b="4191"/>
          <a:stretch>
            <a:fillRect/>
          </a:stretch>
        </p:blipFill>
        <p:spPr>
          <a:xfrm>
            <a:off x="11053490" y="1856101"/>
            <a:ext cx="6212100" cy="71577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433" name="Shape 433"/>
        <p:cNvGrpSpPr/>
        <p:nvPr/>
      </p:nvGrpSpPr>
      <p:grpSpPr>
        <a:xfrm>
          <a:off x="0" y="0"/>
          <a:ext cx="0" cy="0"/>
          <a:chOff x="0" y="0"/>
          <a:chExt cx="0" cy="0"/>
        </a:xfrm>
      </p:grpSpPr>
      <p:sp>
        <p:nvSpPr>
          <p:cNvPr id="434" name="Google Shape;434;gf7e905350f_0_52"/>
          <p:cNvSpPr/>
          <p:nvPr/>
        </p:nvSpPr>
        <p:spPr>
          <a:xfrm>
            <a:off x="1054105" y="1120611"/>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5" name="Google Shape;435;gf7e905350f_0_52"/>
          <p:cNvSpPr/>
          <p:nvPr/>
        </p:nvSpPr>
        <p:spPr>
          <a:xfrm>
            <a:off x="1054325" y="1866445"/>
            <a:ext cx="9238200" cy="76335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rPr>
              <a:t>Dear God,</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sz="4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a:solidFill>
                  <a:schemeClr val="lt1"/>
                </a:solidFill>
              </a:rPr>
              <a:t>Thank You for forgiving me for all the things I’ve done wrong and for always welcoming back despite of the sins I’ve made. </a:t>
            </a:r>
            <a:r>
              <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rPr>
              <a:t>Thank you for always </a:t>
            </a:r>
            <a:r>
              <a:rPr lang="en-US" sz="4000" b="1">
                <a:solidFill>
                  <a:schemeClr val="lt1"/>
                </a:solidFill>
              </a:rPr>
              <a:t>loving and embracing us. Lord, teach us to be humble and be obedient children just like you.</a:t>
            </a:r>
            <a:endParaRPr sz="4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sz="4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rPr>
              <a:t>In Jesus' name we pray. Amen.</a:t>
            </a:r>
            <a:endParaRPr sz="4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rPr>
              <a:t>Amen.</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36" name="Google Shape;436;gf7e905350f_0_52"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441" name="Shape 441"/>
        <p:cNvGrpSpPr/>
        <p:nvPr/>
      </p:nvGrpSpPr>
      <p:grpSpPr>
        <a:xfrm>
          <a:off x="0" y="0"/>
          <a:ext cx="0" cy="0"/>
          <a:chOff x="0" y="0"/>
          <a:chExt cx="0" cy="0"/>
        </a:xfrm>
      </p:grpSpPr>
      <p:sp>
        <p:nvSpPr>
          <p:cNvPr id="442" name="Google Shape;442;g151c7734bdb_0_236"/>
          <p:cNvSpPr/>
          <p:nvPr/>
        </p:nvSpPr>
        <p:spPr>
          <a:xfrm>
            <a:off x="-244475" y="-131650"/>
            <a:ext cx="18532500" cy="10418700"/>
          </a:xfrm>
          <a:prstGeom prst="rect">
            <a:avLst/>
          </a:prstGeom>
          <a:solidFill>
            <a:srgbClr val="7692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3" name="Google Shape;443;g151c7734bdb_0_236"/>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4" name="Google Shape;444;g151c7734bdb_0_236"/>
          <p:cNvSpPr/>
          <p:nvPr/>
        </p:nvSpPr>
        <p:spPr>
          <a:xfrm>
            <a:off x="1261251" y="6548575"/>
            <a:ext cx="7868400" cy="808200"/>
          </a:xfrm>
          <a:prstGeom prst="rect">
            <a:avLst/>
          </a:prstGeom>
          <a:solidFill>
            <a:srgbClr val="6324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45" name="Google Shape;445;g151c7734bdb_0_236"/>
          <p:cNvSpPr txBox="1"/>
          <p:nvPr/>
        </p:nvSpPr>
        <p:spPr>
          <a:xfrm>
            <a:off x="1661150" y="6721825"/>
            <a:ext cx="7010400" cy="461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2</a:t>
            </a:r>
            <a:r>
              <a:rPr lang="en-US" sz="3000" b="1">
                <a:solidFill>
                  <a:srgbClr val="FFFFFF"/>
                </a:solidFill>
              </a:rPr>
              <a:t>4th</a:t>
            </a: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 Sunday in Ordinary | Year C</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46" name="Google Shape;446;g151c7734bdb_0_236"/>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366092"/>
        </a:solidFill>
        <a:effectLst/>
      </p:bgPr>
    </p:bg>
    <p:spTree>
      <p:nvGrpSpPr>
        <p:cNvPr id="108" name="Shape 108"/>
        <p:cNvGrpSpPr/>
        <p:nvPr/>
      </p:nvGrpSpPr>
      <p:grpSpPr>
        <a:xfrm>
          <a:off x="0" y="0"/>
          <a:ext cx="0" cy="0"/>
          <a:chOff x="0" y="0"/>
          <a:chExt cx="0" cy="0"/>
        </a:xfrm>
      </p:grpSpPr>
      <p:sp>
        <p:nvSpPr>
          <p:cNvPr id="109" name="Google Shape;109;p2"/>
          <p:cNvSpPr txBox="1"/>
          <p:nvPr/>
        </p:nvSpPr>
        <p:spPr>
          <a:xfrm>
            <a:off x="721748" y="2618800"/>
            <a:ext cx="16410600" cy="49244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200">
                <a:solidFill>
                  <a:schemeClr val="lt1"/>
                </a:solidFill>
              </a:rPr>
              <a:t>Our gospel reading today encompasses all of Chapter 15 of Luke’s gospel and consists of three parables in which Luke champions the theme that God’s mercy breaks through all human restrictions of how God should act toward sinners. </a:t>
            </a:r>
            <a:endParaRPr sz="3200">
              <a:solidFill>
                <a:schemeClr val="lt1"/>
              </a:solidFill>
            </a:endParaRPr>
          </a:p>
          <a:p>
            <a:pPr marL="0" marR="0" lvl="0" indent="0" algn="l" rtl="0">
              <a:lnSpc>
                <a:spcPct val="100000"/>
              </a:lnSpc>
              <a:spcBef>
                <a:spcPts val="0"/>
              </a:spcBef>
              <a:spcAft>
                <a:spcPts val="0"/>
              </a:spcAft>
              <a:buClr>
                <a:srgbClr val="000000"/>
              </a:buClr>
              <a:buSzPts val="3200"/>
              <a:buFont typeface="Arial" panose="020B0604020202020204"/>
              <a:buNone/>
            </a:pPr>
            <a:endParaRPr sz="3200">
              <a:solidFill>
                <a:schemeClr val="lt1"/>
              </a:solidFill>
            </a:endParaRPr>
          </a:p>
          <a:p>
            <a:pPr marL="0" marR="0" lvl="0" indent="0" algn="l" rtl="0">
              <a:lnSpc>
                <a:spcPct val="100000"/>
              </a:lnSpc>
              <a:spcBef>
                <a:spcPts val="0"/>
              </a:spcBef>
              <a:spcAft>
                <a:spcPts val="0"/>
              </a:spcAft>
              <a:buClr>
                <a:srgbClr val="000000"/>
              </a:buClr>
              <a:buSzPts val="3200"/>
              <a:buFont typeface="Arial" panose="020B0604020202020204"/>
              <a:buNone/>
            </a:pPr>
            <a:r>
              <a:rPr lang="en-US" sz="3200">
                <a:solidFill>
                  <a:schemeClr val="lt1"/>
                </a:solidFill>
              </a:rPr>
              <a:t>God’s mercy, indeed, is as foolish as a shepherd who abandons 99 sheep to save one, as a woman who turns her house upside down to recover a paltry sum</a:t>
            </a:r>
            <a:r>
              <a:rPr lang="en-PH" altLang="en-US" sz="3200">
                <a:solidFill>
                  <a:schemeClr val="lt1"/>
                </a:solidFill>
              </a:rPr>
              <a:t>.</a:t>
            </a:r>
            <a:endParaRPr sz="3200">
              <a:solidFill>
                <a:schemeClr val="lt1"/>
              </a:solidFill>
            </a:endParaRPr>
          </a:p>
          <a:p>
            <a:pPr marL="0" marR="0" lvl="0" indent="0" algn="l" rtl="0">
              <a:lnSpc>
                <a:spcPct val="100000"/>
              </a:lnSpc>
              <a:spcBef>
                <a:spcPts val="0"/>
              </a:spcBef>
              <a:spcAft>
                <a:spcPts val="0"/>
              </a:spcAft>
              <a:buClr>
                <a:srgbClr val="000000"/>
              </a:buClr>
              <a:buSzPts val="3200"/>
              <a:buFont typeface="Arial" panose="020B0604020202020204"/>
              <a:buNone/>
            </a:pPr>
            <a:endParaRPr sz="3200">
              <a:solidFill>
                <a:schemeClr val="lt1"/>
              </a:solidFill>
            </a:endParaRPr>
          </a:p>
          <a:p>
            <a:pPr marL="0" marR="0" lvl="0" indent="0" algn="l" rtl="0">
              <a:lnSpc>
                <a:spcPct val="100000"/>
              </a:lnSpc>
              <a:spcBef>
                <a:spcPts val="0"/>
              </a:spcBef>
              <a:spcAft>
                <a:spcPts val="0"/>
              </a:spcAft>
              <a:buClr>
                <a:srgbClr val="000000"/>
              </a:buClr>
              <a:buSzPts val="3200"/>
              <a:buFont typeface="Arial" panose="020B0604020202020204"/>
              <a:buNone/>
            </a:pPr>
            <a:r>
              <a:rPr lang="en-US" sz="3200">
                <a:solidFill>
                  <a:schemeClr val="lt1"/>
                </a:solidFill>
              </a:rPr>
              <a:t>Because the disciples have such a merciful God, they can embark trustingly and joyfully on Jesus’ way to this God. If the parable of the prodigal son sounds familiar, it is because you last heard it the 4th Sunday in Lent (Cycle C).</a:t>
            </a:r>
            <a:endParaRPr sz="32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10" name="Google Shape;110;p2"/>
          <p:cNvSpPr txBox="1"/>
          <p:nvPr/>
        </p:nvSpPr>
        <p:spPr>
          <a:xfrm>
            <a:off x="782226" y="1347531"/>
            <a:ext cx="12322038"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panose="020B0604020202020204"/>
              <a:buNone/>
            </a:pPr>
            <a:r>
              <a:rPr lang="en-US" sz="4400" b="1" i="0" u="sng" strike="noStrike" cap="none">
                <a:solidFill>
                  <a:schemeClr val="lt1"/>
                </a:solidFill>
                <a:latin typeface="Arial" panose="020B0604020202020204"/>
                <a:ea typeface="Arial" panose="020B0604020202020204"/>
                <a:cs typeface="Arial" panose="020B0604020202020204"/>
                <a:sym typeface="Arial" panose="020B0604020202020204"/>
              </a:rPr>
              <a:t>GOSPEL REFLECTION</a:t>
            </a:r>
            <a:endParaRPr sz="4400" b="0" i="0" u="sng"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15" name="Shape 115"/>
        <p:cNvGrpSpPr/>
        <p:nvPr/>
      </p:nvGrpSpPr>
      <p:grpSpPr>
        <a:xfrm>
          <a:off x="0" y="0"/>
          <a:ext cx="0" cy="0"/>
          <a:chOff x="0" y="0"/>
          <a:chExt cx="0" cy="0"/>
        </a:xfrm>
      </p:grpSpPr>
      <p:sp>
        <p:nvSpPr>
          <p:cNvPr id="116" name="Google Shape;116;p3"/>
          <p:cNvSpPr/>
          <p:nvPr/>
        </p:nvSpPr>
        <p:spPr>
          <a:xfrm>
            <a:off x="-244475" y="-131650"/>
            <a:ext cx="18532500" cy="10418700"/>
          </a:xfrm>
          <a:prstGeom prst="rect">
            <a:avLst/>
          </a:prstGeom>
          <a:solidFill>
            <a:srgbClr val="3185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7" name="Google Shape;117;p3"/>
          <p:cNvSpPr/>
          <p:nvPr/>
        </p:nvSpPr>
        <p:spPr>
          <a:xfrm>
            <a:off x="0" y="7788727"/>
            <a:ext cx="18288000" cy="269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8" name="Google Shape;118;p3"/>
          <p:cNvSpPr txBox="1"/>
          <p:nvPr/>
        </p:nvSpPr>
        <p:spPr>
          <a:xfrm>
            <a:off x="0" y="8290913"/>
            <a:ext cx="182880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953734"/>
                </a:solidFill>
                <a:latin typeface="Arial Black" panose="020B0A04020102020204"/>
                <a:ea typeface="Arial Black" panose="020B0A04020102020204"/>
                <a:cs typeface="Arial Black" panose="020B0A04020102020204"/>
                <a:sym typeface="Arial Black" panose="020B0A04020102020204"/>
              </a:rPr>
              <a:t>The </a:t>
            </a:r>
            <a:r>
              <a:rPr lang="en-US" sz="6000">
                <a:solidFill>
                  <a:srgbClr val="953734"/>
                </a:solidFill>
                <a:latin typeface="Arial Black" panose="020B0A04020102020204"/>
                <a:ea typeface="Arial Black" panose="020B0A04020102020204"/>
                <a:cs typeface="Arial Black" panose="020B0A04020102020204"/>
                <a:sym typeface="Arial Black" panose="020B0A04020102020204"/>
              </a:rPr>
              <a:t>Lost Coin and Sheep</a:t>
            </a:r>
            <a:endParaRPr sz="6000" b="0" i="0" u="none" strike="noStrike" cap="none">
              <a:solidFill>
                <a:srgbClr val="953734"/>
              </a:solidFill>
              <a:latin typeface="Arial Black" panose="020B0A04020102020204"/>
              <a:ea typeface="Arial Black" panose="020B0A04020102020204"/>
              <a:cs typeface="Arial Black" panose="020B0A04020102020204"/>
              <a:sym typeface="Arial Black" panose="020B0A04020102020204"/>
            </a:endParaRPr>
          </a:p>
        </p:txBody>
      </p:sp>
      <p:sp>
        <p:nvSpPr>
          <p:cNvPr id="119" name="Google Shape;119;p3"/>
          <p:cNvSpPr txBox="1"/>
          <p:nvPr/>
        </p:nvSpPr>
        <p:spPr>
          <a:xfrm>
            <a:off x="3528150" y="9214325"/>
            <a:ext cx="11231700" cy="769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Luke 1</a:t>
            </a:r>
            <a:r>
              <a:rPr lang="en-US" sz="5000">
                <a:solidFill>
                  <a:schemeClr val="dk1"/>
                </a:solidFill>
                <a:latin typeface="Arial Black" panose="020B0A04020102020204"/>
                <a:ea typeface="Arial Black" panose="020B0A04020102020204"/>
                <a:cs typeface="Arial Black" panose="020B0A04020102020204"/>
                <a:sym typeface="Arial Black" panose="020B0A04020102020204"/>
              </a:rPr>
              <a:t>5</a:t>
            </a:r>
            <a:r>
              <a:rPr lang="en-US" sz="5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a:t>
            </a:r>
            <a:r>
              <a:rPr lang="en-US" sz="5000">
                <a:solidFill>
                  <a:schemeClr val="dk1"/>
                </a:solidFill>
                <a:latin typeface="Arial Black" panose="020B0A04020102020204"/>
                <a:ea typeface="Arial Black" panose="020B0A04020102020204"/>
                <a:cs typeface="Arial Black" panose="020B0A04020102020204"/>
                <a:sym typeface="Arial Black" panose="020B0A04020102020204"/>
              </a:rPr>
              <a:t>1</a:t>
            </a:r>
            <a:r>
              <a:rPr lang="en-US" sz="5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a:t>
            </a:r>
            <a:r>
              <a:rPr lang="en-US" sz="5000">
                <a:solidFill>
                  <a:schemeClr val="dk1"/>
                </a:solidFill>
                <a:latin typeface="Arial Black" panose="020B0A04020102020204"/>
                <a:ea typeface="Arial Black" panose="020B0A04020102020204"/>
                <a:cs typeface="Arial Black" panose="020B0A04020102020204"/>
                <a:sym typeface="Arial Black" panose="020B0A04020102020204"/>
              </a:rPr>
              <a:t>10</a:t>
            </a:r>
            <a:endParaRPr sz="5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20" name="Google Shape;120;p3"/>
          <p:cNvPicPr preferRelativeResize="0"/>
          <p:nvPr/>
        </p:nvPicPr>
        <p:blipFill>
          <a:blip r:embed="rId1"/>
          <a:stretch>
            <a:fillRect/>
          </a:stretch>
        </p:blipFill>
        <p:spPr>
          <a:xfrm>
            <a:off x="629225" y="934163"/>
            <a:ext cx="7885550" cy="5914174"/>
          </a:xfrm>
          <a:prstGeom prst="rect">
            <a:avLst/>
          </a:prstGeom>
          <a:noFill/>
          <a:ln>
            <a:noFill/>
          </a:ln>
        </p:spPr>
      </p:pic>
      <p:pic>
        <p:nvPicPr>
          <p:cNvPr id="121" name="Google Shape;121;p3"/>
          <p:cNvPicPr preferRelativeResize="0"/>
          <p:nvPr/>
        </p:nvPicPr>
        <p:blipFill>
          <a:blip r:embed="rId2"/>
          <a:stretch>
            <a:fillRect/>
          </a:stretch>
        </p:blipFill>
        <p:spPr>
          <a:xfrm>
            <a:off x="9363125" y="934163"/>
            <a:ext cx="7885550" cy="5914163"/>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25" name="Shape 125"/>
        <p:cNvGrpSpPr/>
        <p:nvPr/>
      </p:nvGrpSpPr>
      <p:grpSpPr>
        <a:xfrm>
          <a:off x="0" y="0"/>
          <a:ext cx="0" cy="0"/>
          <a:chOff x="0" y="0"/>
          <a:chExt cx="0" cy="0"/>
        </a:xfrm>
      </p:grpSpPr>
      <p:sp>
        <p:nvSpPr>
          <p:cNvPr id="126" name="Google Shape;126;p4"/>
          <p:cNvSpPr/>
          <p:nvPr/>
        </p:nvSpPr>
        <p:spPr>
          <a:xfrm>
            <a:off x="-244475" y="-131650"/>
            <a:ext cx="18532500" cy="10418700"/>
          </a:xfrm>
          <a:prstGeom prst="rect">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7" name="Google Shape;127;p4"/>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according to </a:t>
            </a:r>
            <a:r>
              <a:rPr lang="en-US" sz="7200" b="1">
                <a:solidFill>
                  <a:srgbClr val="FFFFFF"/>
                </a:solidFill>
              </a:rPr>
              <a:t>Luke</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8" name="Google Shape;128;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33" name="Shape 133"/>
        <p:cNvGrpSpPr/>
        <p:nvPr/>
      </p:nvGrpSpPr>
      <p:grpSpPr>
        <a:xfrm>
          <a:off x="0" y="0"/>
          <a:ext cx="0" cy="0"/>
          <a:chOff x="0" y="0"/>
          <a:chExt cx="0" cy="0"/>
        </a:xfrm>
      </p:grpSpPr>
      <p:sp>
        <p:nvSpPr>
          <p:cNvPr id="134" name="Google Shape;134;p6"/>
          <p:cNvSpPr txBox="1"/>
          <p:nvPr/>
        </p:nvSpPr>
        <p:spPr>
          <a:xfrm>
            <a:off x="1113034" y="1858396"/>
            <a:ext cx="1039800" cy="769500"/>
          </a:xfrm>
          <a:prstGeom prst="rect">
            <a:avLst/>
          </a:prstGeom>
          <a:solidFill>
            <a:schemeClr val="accent3"/>
          </a:solid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a:solidFill>
                  <a:srgbClr val="FFFFFF"/>
                </a:solidFill>
                <a:latin typeface="Arial Black" panose="020B0A04020102020204"/>
                <a:ea typeface="Arial Black" panose="020B0A04020102020204"/>
                <a:cs typeface="Arial Black" panose="020B0A04020102020204"/>
                <a:sym typeface="Arial Black" panose="020B0A04020102020204"/>
              </a:rPr>
              <a:t>1</a:t>
            </a:r>
            <a:endParaRPr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5" name="Google Shape;135;p6"/>
          <p:cNvSpPr txBox="1"/>
          <p:nvPr/>
        </p:nvSpPr>
        <p:spPr>
          <a:xfrm>
            <a:off x="1113025" y="3035900"/>
            <a:ext cx="4807200" cy="498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a:solidFill>
                  <a:schemeClr val="lt1"/>
                </a:solidFill>
              </a:rPr>
              <a:t>One day when many tax collectors and other outcasts came to listen to Jesus, </a:t>
            </a:r>
            <a:endParaRPr sz="54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36" name="Google Shape;136;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37" name="Google Shape;137;p6"/>
          <p:cNvPicPr preferRelativeResize="0"/>
          <p:nvPr/>
        </p:nvPicPr>
        <p:blipFill>
          <a:blip r:embed="rId1"/>
          <a:stretch>
            <a:fillRect/>
          </a:stretch>
        </p:blipFill>
        <p:spPr>
          <a:xfrm>
            <a:off x="6893700" y="1154675"/>
            <a:ext cx="10406674" cy="7804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6923C"/>
        </a:solidFill>
        <a:effectLst/>
      </p:bgPr>
    </p:bg>
    <p:spTree>
      <p:nvGrpSpPr>
        <p:cNvPr id="142" name="Shape 142"/>
        <p:cNvGrpSpPr/>
        <p:nvPr/>
      </p:nvGrpSpPr>
      <p:grpSpPr>
        <a:xfrm>
          <a:off x="0" y="0"/>
          <a:ext cx="0" cy="0"/>
          <a:chOff x="0" y="0"/>
          <a:chExt cx="0" cy="0"/>
        </a:xfrm>
      </p:grpSpPr>
      <p:sp>
        <p:nvSpPr>
          <p:cNvPr id="143" name="Google Shape;143;p12"/>
          <p:cNvSpPr txBox="1"/>
          <p:nvPr/>
        </p:nvSpPr>
        <p:spPr>
          <a:xfrm>
            <a:off x="1333686" y="789030"/>
            <a:ext cx="1070301" cy="769500"/>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a:solidFill>
                  <a:srgbClr val="FFFFFF"/>
                </a:solidFill>
                <a:latin typeface="Arial Black" panose="020B0A04020102020204"/>
                <a:ea typeface="Arial Black" panose="020B0A04020102020204"/>
                <a:cs typeface="Arial Black" panose="020B0A04020102020204"/>
                <a:sym typeface="Arial Black" panose="020B0A04020102020204"/>
              </a:rPr>
              <a:t>2-3</a:t>
            </a:r>
            <a:endParaRPr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4" name="Google Shape;144;p12"/>
          <p:cNvSpPr txBox="1"/>
          <p:nvPr/>
        </p:nvSpPr>
        <p:spPr>
          <a:xfrm>
            <a:off x="1272046" y="1861471"/>
            <a:ext cx="6225900" cy="7757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5600" b="1">
                <a:solidFill>
                  <a:schemeClr val="lt1"/>
                </a:solidFill>
              </a:rPr>
              <a:t>the Pharisees and the teachers of the Law started grumbling, “This man welcomes outcasts and even eats with them!”</a:t>
            </a:r>
            <a:endParaRPr sz="5600" b="1">
              <a:solidFill>
                <a:schemeClr val="lt1"/>
              </a:solidFill>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5600" b="1">
                <a:solidFill>
                  <a:schemeClr val="lt1"/>
                </a:solidFill>
              </a:rPr>
              <a:t>So Jesus told them this parable:</a:t>
            </a:r>
            <a:endParaRPr sz="5600" b="1">
              <a:solidFill>
                <a:schemeClr val="lt1"/>
              </a:solidFill>
            </a:endParaRPr>
          </a:p>
        </p:txBody>
      </p:sp>
      <p:sp>
        <p:nvSpPr>
          <p:cNvPr id="145" name="Google Shape;145;p12"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46" name="Google Shape;146;p12"/>
          <p:cNvPicPr preferRelativeResize="0"/>
          <p:nvPr/>
        </p:nvPicPr>
        <p:blipFill>
          <a:blip r:embed="rId1"/>
          <a:stretch>
            <a:fillRect/>
          </a:stretch>
        </p:blipFill>
        <p:spPr>
          <a:xfrm>
            <a:off x="8860975" y="1885950"/>
            <a:ext cx="8686799" cy="6515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151" name="Shape 151"/>
        <p:cNvGrpSpPr/>
        <p:nvPr/>
      </p:nvGrpSpPr>
      <p:grpSpPr>
        <a:xfrm>
          <a:off x="0" y="0"/>
          <a:ext cx="0" cy="0"/>
          <a:chOff x="0" y="0"/>
          <a:chExt cx="0" cy="0"/>
        </a:xfrm>
      </p:grpSpPr>
      <p:sp>
        <p:nvSpPr>
          <p:cNvPr id="152" name="Google Shape;152;p5"/>
          <p:cNvSpPr txBox="1"/>
          <p:nvPr/>
        </p:nvSpPr>
        <p:spPr>
          <a:xfrm>
            <a:off x="1111950" y="2609063"/>
            <a:ext cx="6920100" cy="664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a:solidFill>
                  <a:schemeClr val="lt1"/>
                </a:solidFill>
              </a:rPr>
              <a:t>“Suppose one of you has a hundred sheep and loses one of them—what do you do? You leave the other ninety-nine sheep in the pasture and go looking for the one that got lost until you find it.</a:t>
            </a:r>
            <a:endParaRPr sz="48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3" name="Google Shape;153;p5"/>
          <p:cNvSpPr txBox="1"/>
          <p:nvPr/>
        </p:nvSpPr>
        <p:spPr>
          <a:xfrm>
            <a:off x="1111962" y="1448350"/>
            <a:ext cx="925800" cy="769500"/>
          </a:xfrm>
          <a:prstGeom prst="rect">
            <a:avLst/>
          </a:prstGeom>
          <a:solidFill>
            <a:srgbClr val="FABF8E"/>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a:solidFill>
                  <a:srgbClr val="FFFFFF"/>
                </a:solidFill>
                <a:latin typeface="Arial Black" panose="020B0A04020102020204"/>
                <a:ea typeface="Arial Black" panose="020B0A04020102020204"/>
                <a:cs typeface="Arial Black" panose="020B0A04020102020204"/>
                <a:sym typeface="Arial Black" panose="020B0A04020102020204"/>
              </a:rPr>
              <a:t>4</a:t>
            </a:r>
            <a:endParaRPr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54" name="Google Shape;154;p5"/>
          <p:cNvPicPr preferRelativeResize="0"/>
          <p:nvPr/>
        </p:nvPicPr>
        <p:blipFill>
          <a:blip r:embed="rId1"/>
          <a:stretch>
            <a:fillRect/>
          </a:stretch>
        </p:blipFill>
        <p:spPr>
          <a:xfrm>
            <a:off x="8786850" y="2255400"/>
            <a:ext cx="8739950" cy="65549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59" name="Shape 159"/>
        <p:cNvGrpSpPr/>
        <p:nvPr/>
      </p:nvGrpSpPr>
      <p:grpSpPr>
        <a:xfrm>
          <a:off x="0" y="0"/>
          <a:ext cx="0" cy="0"/>
          <a:chOff x="0" y="0"/>
          <a:chExt cx="0" cy="0"/>
        </a:xfrm>
      </p:grpSpPr>
      <p:sp>
        <p:nvSpPr>
          <p:cNvPr id="160" name="Google Shape;160;p7"/>
          <p:cNvSpPr/>
          <p:nvPr/>
        </p:nvSpPr>
        <p:spPr>
          <a:xfrm>
            <a:off x="-244475" y="-131650"/>
            <a:ext cx="18532500" cy="10418700"/>
          </a:xfrm>
          <a:prstGeom prst="rect">
            <a:avLst/>
          </a:prstGeom>
          <a:solidFill>
            <a:srgbClr val="63242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1" name="Google Shape;161;p7"/>
          <p:cNvSpPr/>
          <p:nvPr/>
        </p:nvSpPr>
        <p:spPr>
          <a:xfrm>
            <a:off x="1663514" y="697848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a:solidFill>
                  <a:schemeClr val="lt1"/>
                </a:solidFill>
                <a:latin typeface="Arial Black" panose="020B0A04020102020204"/>
                <a:ea typeface="Arial Black" panose="020B0A04020102020204"/>
                <a:cs typeface="Arial Black" panose="020B0A04020102020204"/>
                <a:sym typeface="Arial Black" panose="020B0A04020102020204"/>
              </a:rPr>
              <a:t>5</a:t>
            </a:r>
            <a:endParaRPr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2" name="Google Shape;162;p7"/>
          <p:cNvSpPr txBox="1"/>
          <p:nvPr/>
        </p:nvSpPr>
        <p:spPr>
          <a:xfrm>
            <a:off x="1663525" y="8058700"/>
            <a:ext cx="14716500" cy="1662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a:solidFill>
                  <a:schemeClr val="lt1"/>
                </a:solidFill>
              </a:rPr>
              <a:t>When you find it, you are so happy that you put it on your shoulders</a:t>
            </a:r>
            <a:endParaRPr sz="54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163" name="Google Shape;163;p7"/>
          <p:cNvPicPr preferRelativeResize="0"/>
          <p:nvPr/>
        </p:nvPicPr>
        <p:blipFill>
          <a:blip r:embed="rId1"/>
          <a:stretch>
            <a:fillRect/>
          </a:stretch>
        </p:blipFill>
        <p:spPr>
          <a:xfrm>
            <a:off x="4267200" y="323425"/>
            <a:ext cx="9753600" cy="7315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68" name="Shape 168"/>
        <p:cNvGrpSpPr/>
        <p:nvPr/>
      </p:nvGrpSpPr>
      <p:grpSpPr>
        <a:xfrm>
          <a:off x="0" y="0"/>
          <a:ext cx="0" cy="0"/>
          <a:chOff x="0" y="0"/>
          <a:chExt cx="0" cy="0"/>
        </a:xfrm>
      </p:grpSpPr>
      <p:sp>
        <p:nvSpPr>
          <p:cNvPr id="169" name="Google Shape;169;g151c7734bdb_0_190"/>
          <p:cNvSpPr/>
          <p:nvPr/>
        </p:nvSpPr>
        <p:spPr>
          <a:xfrm>
            <a:off x="-244475" y="-131650"/>
            <a:ext cx="18532500" cy="10418700"/>
          </a:xfrm>
          <a:prstGeom prst="rect">
            <a:avLst/>
          </a:prstGeom>
          <a:solidFill>
            <a:srgbClr val="EBA3A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0" name="Google Shape;170;g151c7734bdb_0_190"/>
          <p:cNvSpPr/>
          <p:nvPr/>
        </p:nvSpPr>
        <p:spPr>
          <a:xfrm>
            <a:off x="1351752" y="762117"/>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a:solidFill>
                  <a:schemeClr val="lt1"/>
                </a:solidFill>
                <a:latin typeface="Arial Black" panose="020B0A04020102020204"/>
                <a:ea typeface="Arial Black" panose="020B0A04020102020204"/>
                <a:cs typeface="Arial Black" panose="020B0A04020102020204"/>
                <a:sym typeface="Arial Black" panose="020B0A04020102020204"/>
              </a:rPr>
              <a:t>6</a:t>
            </a:r>
            <a:endParaRPr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71" name="Google Shape;171;g151c7734bdb_0_190"/>
          <p:cNvSpPr txBox="1"/>
          <p:nvPr/>
        </p:nvSpPr>
        <p:spPr>
          <a:xfrm>
            <a:off x="1365038" y="1912488"/>
            <a:ext cx="6427200" cy="7480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a:solidFill>
                  <a:schemeClr val="lt1"/>
                </a:solidFill>
              </a:rPr>
              <a:t>and carry it back home. Then you call your friends and neighbors together and say to them, ‘I am so happy I found my lost sheep. Let us celebrate!’</a:t>
            </a:r>
            <a:endParaRPr sz="54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172" name="Google Shape;172;g151c7734bdb_0_190"/>
          <p:cNvPicPr preferRelativeResize="0"/>
          <p:nvPr/>
        </p:nvPicPr>
        <p:blipFill>
          <a:blip r:embed="rId1"/>
          <a:stretch>
            <a:fillRect/>
          </a:stretch>
        </p:blipFill>
        <p:spPr>
          <a:xfrm>
            <a:off x="8493250" y="1826475"/>
            <a:ext cx="9075525" cy="68066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2820</Words>
  <Application>WPS Presentation</Application>
  <PresentationFormat/>
  <Paragraphs>94</Paragraphs>
  <Slides>19</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19</vt:i4>
      </vt:variant>
    </vt:vector>
  </HeadingPairs>
  <TitlesOfParts>
    <vt:vector size="29" baseType="lpstr">
      <vt:lpstr>Arial</vt:lpstr>
      <vt:lpstr>SimSun</vt:lpstr>
      <vt:lpstr>Wingdings</vt:lpstr>
      <vt:lpstr>Arial</vt:lpstr>
      <vt:lpstr>Calibri</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abc</dc:creator>
  <cp:lastModifiedBy>ASUS</cp:lastModifiedBy>
  <cp:revision>2</cp:revision>
  <dcterms:created xsi:type="dcterms:W3CDTF">2022-09-08T15:32:00Z</dcterms:created>
  <dcterms:modified xsi:type="dcterms:W3CDTF">2022-09-08T15:39:43Z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C1C17EAEF48C48D4A0C0353897784A39</vt:lpwstr>
  </property>
  <property fmtid="{D5CDD505-2E9C-101B-9397-08002B2CF9AE}" pid="3" name="KSOProductBuildVer">
    <vt:lpwstr>1033-11.2.0.11306</vt:lpwstr>
  </property>
</Properties>
</file>