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10287000" cx="18288000"/>
  <p:notesSz cx="6858000" cy="9144000"/>
  <p:embeddedFontLst>
    <p:embeddedFont>
      <p:font typeface="Arial Black"/>
      <p:regular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28" roundtripDataSignature="AMtx7mjvDLJlMgRZQeXfAcPjKwSucrgkY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customschemas.google.com/relationships/presentationmetadata" Target="metadata"/><Relationship Id="rId27" Type="http://schemas.openxmlformats.org/officeDocument/2006/relationships/font" Target="fonts/ArialBlack-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 name="Google Shape;9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51c7734bdb_0_1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g151c7734bdb_0_1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 name="Google Shape;173;g151c7734bdb_0_19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51c7734bdb_0_2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g151c7734bdb_0_2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200"/>
              <a:buFont typeface="Calibri"/>
              <a:buNone/>
            </a:pPr>
            <a:r>
              <a:t/>
            </a:r>
            <a:endParaRPr b="0"/>
          </a:p>
        </p:txBody>
      </p:sp>
      <p:sp>
        <p:nvSpPr>
          <p:cNvPr id="182" name="Google Shape;182;g151c7734bdb_0_20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51c7734bdb_0_2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g151c7734bdb_0_2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200"/>
              <a:buFont typeface="Calibri"/>
              <a:buNone/>
            </a:pPr>
            <a:r>
              <a:t/>
            </a:r>
            <a:endParaRPr b="0"/>
          </a:p>
        </p:txBody>
      </p:sp>
      <p:sp>
        <p:nvSpPr>
          <p:cNvPr id="190" name="Google Shape;190;g151c7734bdb_0_2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51c7734bdb_0_2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g151c7734bdb_0_2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200"/>
              <a:buFont typeface="Calibri"/>
              <a:buNone/>
            </a:pPr>
            <a:r>
              <a:t/>
            </a:r>
            <a:endParaRPr b="0"/>
          </a:p>
        </p:txBody>
      </p:sp>
      <p:sp>
        <p:nvSpPr>
          <p:cNvPr id="199" name="Google Shape;199;g151c7734bdb_0_2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7" name="Google Shape;20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4" name="Google Shape;214;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1" name="Google Shape;221;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just">
              <a:lnSpc>
                <a:spcPct val="100000"/>
              </a:lnSpc>
              <a:spcBef>
                <a:spcPts val="0"/>
              </a:spcBef>
              <a:spcAft>
                <a:spcPts val="0"/>
              </a:spcAft>
              <a:buSzPts val="1400"/>
              <a:buNone/>
            </a:pPr>
            <a:r>
              <a:t/>
            </a:r>
            <a:endParaRPr/>
          </a:p>
        </p:txBody>
      </p:sp>
      <p:sp>
        <p:nvSpPr>
          <p:cNvPr id="231" name="Google Shape;231;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51c7734bdb_0_2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g151c7734bdb_0_2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just">
              <a:lnSpc>
                <a:spcPct val="100000"/>
              </a:lnSpc>
              <a:spcBef>
                <a:spcPts val="0"/>
              </a:spcBef>
              <a:spcAft>
                <a:spcPts val="0"/>
              </a:spcAft>
              <a:buSzPts val="1400"/>
              <a:buNone/>
            </a:pPr>
            <a:r>
              <a:t/>
            </a:r>
            <a:endParaRPr/>
          </a:p>
        </p:txBody>
      </p:sp>
      <p:sp>
        <p:nvSpPr>
          <p:cNvPr id="240" name="Google Shape;240;g151c7734bdb_0_27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f7e905350f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gf7e905350f_0_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9" name="Google Shape;249;gf7e905350f_0_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 name="Google Shape;107;p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151c7734bdb_0_2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g151c7734bdb_0_2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7" name="Google Shape;257;g151c7734bdb_0_2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 name="Google Shape;11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22" name="Google Shape;12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After Jesus was baptized, he went out into the desert to pray. </a:t>
            </a:r>
            <a:endParaRPr/>
          </a:p>
        </p:txBody>
      </p:sp>
      <p:sp>
        <p:nvSpPr>
          <p:cNvPr id="129" name="Google Shape;12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He stayed there a long time (40 days) and got very hungry. He had not eaten anything because He was trying to listen to God and do what he said.</a:t>
            </a:r>
            <a:endParaRPr/>
          </a:p>
          <a:p>
            <a:pPr indent="0" lvl="0" marL="0" rtl="0" algn="l">
              <a:lnSpc>
                <a:spcPct val="100000"/>
              </a:lnSpc>
              <a:spcBef>
                <a:spcPts val="0"/>
              </a:spcBef>
              <a:spcAft>
                <a:spcPts val="0"/>
              </a:spcAft>
              <a:buSzPts val="1400"/>
              <a:buNone/>
            </a:pPr>
            <a:r>
              <a:t/>
            </a:r>
            <a:endParaRPr b="0"/>
          </a:p>
        </p:txBody>
      </p:sp>
      <p:sp>
        <p:nvSpPr>
          <p:cNvPr id="138" name="Google Shape;138;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200"/>
              <a:buFont typeface="Calibri"/>
              <a:buNone/>
            </a:pPr>
            <a:r>
              <a:t/>
            </a:r>
            <a:endParaRPr b="0"/>
          </a:p>
        </p:txBody>
      </p:sp>
      <p:sp>
        <p:nvSpPr>
          <p:cNvPr id="147" name="Google Shape;147;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5" name="Google Shape;15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51c7734bdb_0_1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g151c7734bdb_0_1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 name="Google Shape;164;g151c7734bdb_0_19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8"/>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9"/>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9"/>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0" name="Shape 90"/>
        <p:cNvGrpSpPr/>
        <p:nvPr/>
      </p:nvGrpSpPr>
      <p:grpSpPr>
        <a:xfrm>
          <a:off x="0" y="0"/>
          <a:ext cx="0" cy="0"/>
          <a:chOff x="0" y="0"/>
          <a:chExt cx="0" cy="0"/>
        </a:xfrm>
      </p:grpSpPr>
      <p:sp>
        <p:nvSpPr>
          <p:cNvPr id="91" name="Google Shape;91;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2" name="Google Shape;22;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28"/>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3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3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 name="Google Shape;41;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3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3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3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3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7"/>
          <p:cNvSpPr/>
          <p:nvPr>
            <p:ph idx="2" type="pic"/>
          </p:nvPr>
        </p:nvSpPr>
        <p:spPr>
          <a:xfrm>
            <a:off x="1792288" y="612775"/>
            <a:ext cx="5486400" cy="4114800"/>
          </a:xfrm>
          <a:prstGeom prst="rect">
            <a:avLst/>
          </a:prstGeom>
          <a:noFill/>
          <a:ln>
            <a:noFill/>
          </a:ln>
        </p:spPr>
      </p:sp>
      <p:sp>
        <p:nvSpPr>
          <p:cNvPr id="68" name="Google Shape;68;p3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4" name="Shape 84"/>
        <p:cNvGrpSpPr/>
        <p:nvPr/>
      </p:nvGrpSpPr>
      <p:grpSpPr>
        <a:xfrm>
          <a:off x="0" y="0"/>
          <a:ext cx="0" cy="0"/>
          <a:chOff x="0" y="0"/>
          <a:chExt cx="0" cy="0"/>
        </a:xfrm>
      </p:grpSpPr>
      <p:sp>
        <p:nvSpPr>
          <p:cNvPr id="85" name="Google Shape;85;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6" name="Google Shape;86;p2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lt1"/>
              </a:buClr>
              <a:buSzPts val="3200"/>
              <a:buFont typeface="Arial"/>
              <a:buChar char="•"/>
              <a:defRPr b="0" i="0" sz="3200" u="none" cap="none" strike="noStrike">
                <a:solidFill>
                  <a:schemeClr val="lt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87" name="Google Shape;87;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88" name="Google Shape;88;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89" name="Google Shape;89;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98" name="Shape 98"/>
        <p:cNvGrpSpPr/>
        <p:nvPr/>
      </p:nvGrpSpPr>
      <p:grpSpPr>
        <a:xfrm>
          <a:off x="0" y="0"/>
          <a:ext cx="0" cy="0"/>
          <a:chOff x="0" y="0"/>
          <a:chExt cx="0" cy="0"/>
        </a:xfrm>
      </p:grpSpPr>
      <p:sp>
        <p:nvSpPr>
          <p:cNvPr id="99" name="Google Shape;99;p1"/>
          <p:cNvSpPr/>
          <p:nvPr/>
        </p:nvSpPr>
        <p:spPr>
          <a:xfrm>
            <a:off x="-244475" y="-131650"/>
            <a:ext cx="18532500" cy="10418700"/>
          </a:xfrm>
          <a:prstGeom prst="rect">
            <a:avLst/>
          </a:prstGeom>
          <a:solidFill>
            <a:srgbClr val="76923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
          <p:cNvSpPr txBox="1"/>
          <p:nvPr/>
        </p:nvSpPr>
        <p:spPr>
          <a:xfrm>
            <a:off x="-62345" y="3086099"/>
            <a:ext cx="10515600" cy="3478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300"/>
              <a:buFont typeface="Arial"/>
              <a:buNone/>
            </a:pPr>
            <a:r>
              <a:rPr b="1" i="0" lang="en-US" sz="11300" u="none" cap="none" strike="noStrike">
                <a:solidFill>
                  <a:srgbClr val="FFFFFF"/>
                </a:solidFill>
                <a:latin typeface="Arial"/>
                <a:ea typeface="Arial"/>
                <a:cs typeface="Arial"/>
                <a:sym typeface="Arial"/>
              </a:rPr>
              <a:t>LIVE THE WORD KIDS</a:t>
            </a:r>
            <a:endParaRPr b="0" i="0" sz="1400" u="none" cap="none" strike="noStrike">
              <a:solidFill>
                <a:srgbClr val="000000"/>
              </a:solidFill>
              <a:latin typeface="Arial"/>
              <a:ea typeface="Arial"/>
              <a:cs typeface="Arial"/>
              <a:sym typeface="Arial"/>
            </a:endParaRPr>
          </a:p>
        </p:txBody>
      </p:sp>
      <p:sp>
        <p:nvSpPr>
          <p:cNvPr id="101" name="Google Shape;101;p1"/>
          <p:cNvSpPr/>
          <p:nvPr/>
        </p:nvSpPr>
        <p:spPr>
          <a:xfrm>
            <a:off x="1261251" y="6548575"/>
            <a:ext cx="7868400" cy="808200"/>
          </a:xfrm>
          <a:prstGeom prst="rect">
            <a:avLst/>
          </a:prstGeom>
          <a:solidFill>
            <a:srgbClr val="63242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2" name="Google Shape;102;p1"/>
          <p:cNvSpPr txBox="1"/>
          <p:nvPr/>
        </p:nvSpPr>
        <p:spPr>
          <a:xfrm>
            <a:off x="1661150" y="6721825"/>
            <a:ext cx="7010400" cy="461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000"/>
              <a:buFont typeface="Arial"/>
              <a:buNone/>
            </a:pPr>
            <a:r>
              <a:rPr b="1" lang="en-US" sz="3000">
                <a:solidFill>
                  <a:srgbClr val="FFFFFF"/>
                </a:solidFill>
              </a:rPr>
              <a:t>23rd Sunday in Ordinary</a:t>
            </a:r>
            <a:r>
              <a:rPr b="1" i="0" lang="en-US" sz="3000" u="none" cap="none" strike="noStrike">
                <a:solidFill>
                  <a:srgbClr val="FFFFFF"/>
                </a:solidFill>
                <a:latin typeface="Arial"/>
                <a:ea typeface="Arial"/>
                <a:cs typeface="Arial"/>
                <a:sym typeface="Arial"/>
              </a:rPr>
              <a:t> | Year C</a:t>
            </a:r>
            <a:endParaRPr b="0" i="0" sz="1400" u="none" cap="none" strike="noStrike">
              <a:solidFill>
                <a:srgbClr val="000000"/>
              </a:solidFill>
              <a:latin typeface="Arial"/>
              <a:ea typeface="Arial"/>
              <a:cs typeface="Arial"/>
              <a:sym typeface="Arial"/>
            </a:endParaRPr>
          </a:p>
        </p:txBody>
      </p:sp>
      <p:pic>
        <p:nvPicPr>
          <p:cNvPr id="103" name="Google Shape;103;p1"/>
          <p:cNvPicPr preferRelativeResize="0"/>
          <p:nvPr/>
        </p:nvPicPr>
        <p:blipFill rotWithShape="1">
          <a:blip r:embed="rId3">
            <a:alphaModFix/>
          </a:blip>
          <a:srcRect b="0" l="0" r="0" t="0"/>
          <a:stretch/>
        </p:blipFill>
        <p:spPr>
          <a:xfrm>
            <a:off x="9864080" y="1638300"/>
            <a:ext cx="7010400" cy="7010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BD97"/>
        </a:solidFill>
      </p:bgPr>
    </p:bg>
    <p:spTree>
      <p:nvGrpSpPr>
        <p:cNvPr id="174" name="Shape 174"/>
        <p:cNvGrpSpPr/>
        <p:nvPr/>
      </p:nvGrpSpPr>
      <p:grpSpPr>
        <a:xfrm>
          <a:off x="0" y="0"/>
          <a:ext cx="0" cy="0"/>
          <a:chOff x="0" y="0"/>
          <a:chExt cx="0" cy="0"/>
        </a:xfrm>
      </p:grpSpPr>
      <p:sp>
        <p:nvSpPr>
          <p:cNvPr id="175" name="Google Shape;175;g151c7734bdb_0_197"/>
          <p:cNvSpPr/>
          <p:nvPr/>
        </p:nvSpPr>
        <p:spPr>
          <a:xfrm>
            <a:off x="-244475" y="-131650"/>
            <a:ext cx="18532500" cy="10418700"/>
          </a:xfrm>
          <a:prstGeom prst="rect">
            <a:avLst/>
          </a:prstGeom>
          <a:solidFill>
            <a:srgbClr val="20586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g151c7734bdb_0_197"/>
          <p:cNvSpPr/>
          <p:nvPr/>
        </p:nvSpPr>
        <p:spPr>
          <a:xfrm>
            <a:off x="1080789" y="1785555"/>
            <a:ext cx="1214400" cy="857400"/>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rgbClr val="632423"/>
                </a:solidFill>
                <a:latin typeface="Arial Black"/>
                <a:ea typeface="Arial Black"/>
                <a:cs typeface="Arial Black"/>
                <a:sym typeface="Arial Black"/>
              </a:rPr>
              <a:t>30</a:t>
            </a:r>
            <a:endParaRPr b="1" i="0" sz="5000" u="none" cap="none" strike="noStrike">
              <a:solidFill>
                <a:srgbClr val="632423"/>
              </a:solidFill>
              <a:latin typeface="Arial Black"/>
              <a:ea typeface="Arial Black"/>
              <a:cs typeface="Arial Black"/>
              <a:sym typeface="Arial Black"/>
            </a:endParaRPr>
          </a:p>
        </p:txBody>
      </p:sp>
      <p:sp>
        <p:nvSpPr>
          <p:cNvPr id="177" name="Google Shape;177;g151c7734bdb_0_197"/>
          <p:cNvSpPr txBox="1"/>
          <p:nvPr/>
        </p:nvSpPr>
        <p:spPr>
          <a:xfrm>
            <a:off x="1094063" y="3306650"/>
            <a:ext cx="7160400" cy="2493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5400">
                <a:solidFill>
                  <a:schemeClr val="lt1"/>
                </a:solidFill>
              </a:rPr>
              <a:t>‘You began to build but can't finish the job!’ they will say.</a:t>
            </a:r>
            <a:endParaRPr b="1" i="0" sz="5400" u="none" cap="none" strike="noStrike">
              <a:solidFill>
                <a:schemeClr val="lt1"/>
              </a:solidFill>
              <a:latin typeface="Arial Black"/>
              <a:ea typeface="Arial Black"/>
              <a:cs typeface="Arial Black"/>
              <a:sym typeface="Arial Black"/>
            </a:endParaRPr>
          </a:p>
        </p:txBody>
      </p:sp>
      <p:pic>
        <p:nvPicPr>
          <p:cNvPr id="178" name="Google Shape;178;g151c7734bdb_0_197"/>
          <p:cNvPicPr preferRelativeResize="0"/>
          <p:nvPr/>
        </p:nvPicPr>
        <p:blipFill>
          <a:blip r:embed="rId3">
            <a:alphaModFix/>
          </a:blip>
          <a:stretch>
            <a:fillRect/>
          </a:stretch>
        </p:blipFill>
        <p:spPr>
          <a:xfrm>
            <a:off x="8031325" y="1611375"/>
            <a:ext cx="9243525" cy="6932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2A0C7"/>
        </a:solidFill>
      </p:bgPr>
    </p:bg>
    <p:spTree>
      <p:nvGrpSpPr>
        <p:cNvPr id="183" name="Shape 183"/>
        <p:cNvGrpSpPr/>
        <p:nvPr/>
      </p:nvGrpSpPr>
      <p:grpSpPr>
        <a:xfrm>
          <a:off x="0" y="0"/>
          <a:ext cx="0" cy="0"/>
          <a:chOff x="0" y="0"/>
          <a:chExt cx="0" cy="0"/>
        </a:xfrm>
      </p:grpSpPr>
      <p:sp>
        <p:nvSpPr>
          <p:cNvPr id="184" name="Google Shape;184;g151c7734bdb_0_206"/>
          <p:cNvSpPr txBox="1"/>
          <p:nvPr/>
        </p:nvSpPr>
        <p:spPr>
          <a:xfrm>
            <a:off x="1181450" y="2081125"/>
            <a:ext cx="7509900" cy="7480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5400">
                <a:solidFill>
                  <a:schemeClr val="lt1"/>
                </a:solidFill>
              </a:rPr>
              <a:t>If a king goes out with ten thousand men to fight another king who comes against him with twenty thousand men, he will sit down first and decide if he is strong enough to face that other king.</a:t>
            </a:r>
            <a:endParaRPr b="1" i="0" sz="5400" u="none" cap="none" strike="noStrike">
              <a:solidFill>
                <a:schemeClr val="lt1"/>
              </a:solidFill>
              <a:latin typeface="Arial Black"/>
              <a:ea typeface="Arial Black"/>
              <a:cs typeface="Arial Black"/>
              <a:sym typeface="Arial Black"/>
            </a:endParaRPr>
          </a:p>
        </p:txBody>
      </p:sp>
      <p:sp>
        <p:nvSpPr>
          <p:cNvPr id="185" name="Google Shape;185;g151c7734bdb_0_206"/>
          <p:cNvSpPr txBox="1"/>
          <p:nvPr/>
        </p:nvSpPr>
        <p:spPr>
          <a:xfrm>
            <a:off x="1181462" y="920412"/>
            <a:ext cx="925800" cy="769500"/>
          </a:xfrm>
          <a:prstGeom prst="rect">
            <a:avLst/>
          </a:prstGeom>
          <a:solidFill>
            <a:srgbClr val="FABF8E"/>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rgbClr val="FFFFFF"/>
                </a:solidFill>
                <a:latin typeface="Arial Black"/>
                <a:ea typeface="Arial Black"/>
                <a:cs typeface="Arial Black"/>
                <a:sym typeface="Arial Black"/>
              </a:rPr>
              <a:t>31</a:t>
            </a:r>
            <a:endParaRPr b="1" i="0" sz="5000" u="none" cap="none" strike="noStrike">
              <a:solidFill>
                <a:srgbClr val="FFFFFF"/>
              </a:solidFill>
              <a:latin typeface="Arial Black"/>
              <a:ea typeface="Arial Black"/>
              <a:cs typeface="Arial Black"/>
              <a:sym typeface="Arial Black"/>
            </a:endParaRPr>
          </a:p>
        </p:txBody>
      </p:sp>
      <p:pic>
        <p:nvPicPr>
          <p:cNvPr id="186" name="Google Shape;186;g151c7734bdb_0_206"/>
          <p:cNvPicPr preferRelativeResize="0"/>
          <p:nvPr/>
        </p:nvPicPr>
        <p:blipFill>
          <a:blip r:embed="rId3">
            <a:alphaModFix/>
          </a:blip>
          <a:stretch>
            <a:fillRect/>
          </a:stretch>
        </p:blipFill>
        <p:spPr>
          <a:xfrm>
            <a:off x="9231325" y="1689900"/>
            <a:ext cx="7959549" cy="596966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2A0C7"/>
        </a:solidFill>
      </p:bgPr>
    </p:bg>
    <p:spTree>
      <p:nvGrpSpPr>
        <p:cNvPr id="191" name="Shape 191"/>
        <p:cNvGrpSpPr/>
        <p:nvPr/>
      </p:nvGrpSpPr>
      <p:grpSpPr>
        <a:xfrm>
          <a:off x="0" y="0"/>
          <a:ext cx="0" cy="0"/>
          <a:chOff x="0" y="0"/>
          <a:chExt cx="0" cy="0"/>
        </a:xfrm>
      </p:grpSpPr>
      <p:sp>
        <p:nvSpPr>
          <p:cNvPr id="192" name="Google Shape;192;g151c7734bdb_0_214"/>
          <p:cNvSpPr/>
          <p:nvPr/>
        </p:nvSpPr>
        <p:spPr>
          <a:xfrm>
            <a:off x="-244475" y="-131650"/>
            <a:ext cx="18532500" cy="10418700"/>
          </a:xfrm>
          <a:prstGeom prst="rect">
            <a:avLst/>
          </a:prstGeom>
          <a:solidFill>
            <a:srgbClr val="54595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g151c7734bdb_0_214"/>
          <p:cNvSpPr txBox="1"/>
          <p:nvPr/>
        </p:nvSpPr>
        <p:spPr>
          <a:xfrm>
            <a:off x="1143850" y="2655525"/>
            <a:ext cx="6162000" cy="5818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5400">
                <a:solidFill>
                  <a:schemeClr val="lt1"/>
                </a:solidFill>
              </a:rPr>
              <a:t>If he isn't, he will send messengers to meet the other king to ask for terms of peace while he is still a long way off.</a:t>
            </a:r>
            <a:endParaRPr b="1" i="0" sz="5400" u="none" cap="none" strike="noStrike">
              <a:solidFill>
                <a:schemeClr val="lt1"/>
              </a:solidFill>
              <a:latin typeface="Arial Black"/>
              <a:ea typeface="Arial Black"/>
              <a:cs typeface="Arial Black"/>
              <a:sym typeface="Arial Black"/>
            </a:endParaRPr>
          </a:p>
        </p:txBody>
      </p:sp>
      <p:sp>
        <p:nvSpPr>
          <p:cNvPr id="194" name="Google Shape;194;g151c7734bdb_0_214"/>
          <p:cNvSpPr txBox="1"/>
          <p:nvPr/>
        </p:nvSpPr>
        <p:spPr>
          <a:xfrm>
            <a:off x="1143862" y="1494812"/>
            <a:ext cx="925800" cy="769500"/>
          </a:xfrm>
          <a:prstGeom prst="rect">
            <a:avLst/>
          </a:prstGeom>
          <a:solidFill>
            <a:srgbClr val="FFC000"/>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rgbClr val="FFFFFF"/>
                </a:solidFill>
                <a:latin typeface="Arial Black"/>
                <a:ea typeface="Arial Black"/>
                <a:cs typeface="Arial Black"/>
                <a:sym typeface="Arial Black"/>
              </a:rPr>
              <a:t>32</a:t>
            </a:r>
            <a:endParaRPr b="1" i="0" sz="5000" u="none" cap="none" strike="noStrike">
              <a:solidFill>
                <a:srgbClr val="FFFFFF"/>
              </a:solidFill>
              <a:latin typeface="Arial Black"/>
              <a:ea typeface="Arial Black"/>
              <a:cs typeface="Arial Black"/>
              <a:sym typeface="Arial Black"/>
            </a:endParaRPr>
          </a:p>
        </p:txBody>
      </p:sp>
      <p:pic>
        <p:nvPicPr>
          <p:cNvPr id="195" name="Google Shape;195;g151c7734bdb_0_214"/>
          <p:cNvPicPr preferRelativeResize="0"/>
          <p:nvPr/>
        </p:nvPicPr>
        <p:blipFill>
          <a:blip r:embed="rId3">
            <a:alphaModFix/>
          </a:blip>
          <a:stretch>
            <a:fillRect/>
          </a:stretch>
        </p:blipFill>
        <p:spPr>
          <a:xfrm>
            <a:off x="7883575" y="1420100"/>
            <a:ext cx="9753600" cy="7315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2A0C7"/>
        </a:solidFill>
      </p:bgPr>
    </p:bg>
    <p:spTree>
      <p:nvGrpSpPr>
        <p:cNvPr id="200" name="Shape 200"/>
        <p:cNvGrpSpPr/>
        <p:nvPr/>
      </p:nvGrpSpPr>
      <p:grpSpPr>
        <a:xfrm>
          <a:off x="0" y="0"/>
          <a:ext cx="0" cy="0"/>
          <a:chOff x="0" y="0"/>
          <a:chExt cx="0" cy="0"/>
        </a:xfrm>
      </p:grpSpPr>
      <p:sp>
        <p:nvSpPr>
          <p:cNvPr id="201" name="Google Shape;201;g151c7734bdb_0_229"/>
          <p:cNvSpPr/>
          <p:nvPr/>
        </p:nvSpPr>
        <p:spPr>
          <a:xfrm>
            <a:off x="-244475" y="-131650"/>
            <a:ext cx="18532500" cy="10418700"/>
          </a:xfrm>
          <a:prstGeom prst="rect">
            <a:avLst/>
          </a:prstGeom>
          <a:solidFill>
            <a:srgbClr val="9537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g151c7734bdb_0_229"/>
          <p:cNvSpPr txBox="1"/>
          <p:nvPr/>
        </p:nvSpPr>
        <p:spPr>
          <a:xfrm>
            <a:off x="975900" y="2655525"/>
            <a:ext cx="6015000" cy="5818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5400">
                <a:solidFill>
                  <a:schemeClr val="lt1"/>
                </a:solidFill>
              </a:rPr>
              <a:t>In the same way,” concluded Jesus, “none of you can be my disciple unless you give up everything you have.</a:t>
            </a:r>
            <a:endParaRPr b="1" i="0" sz="5400" u="none" cap="none" strike="noStrike">
              <a:solidFill>
                <a:schemeClr val="lt1"/>
              </a:solidFill>
              <a:latin typeface="Arial Black"/>
              <a:ea typeface="Arial Black"/>
              <a:cs typeface="Arial Black"/>
              <a:sym typeface="Arial Black"/>
            </a:endParaRPr>
          </a:p>
        </p:txBody>
      </p:sp>
      <p:sp>
        <p:nvSpPr>
          <p:cNvPr id="203" name="Google Shape;203;g151c7734bdb_0_229"/>
          <p:cNvSpPr txBox="1"/>
          <p:nvPr/>
        </p:nvSpPr>
        <p:spPr>
          <a:xfrm>
            <a:off x="975912" y="1485912"/>
            <a:ext cx="925800" cy="769500"/>
          </a:xfrm>
          <a:prstGeom prst="rect">
            <a:avLst/>
          </a:prstGeom>
          <a:solidFill>
            <a:srgbClr val="76923C"/>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rgbClr val="FFFFFF"/>
                </a:solidFill>
                <a:latin typeface="Arial Black"/>
                <a:ea typeface="Arial Black"/>
                <a:cs typeface="Arial Black"/>
                <a:sym typeface="Arial Black"/>
              </a:rPr>
              <a:t>33</a:t>
            </a:r>
            <a:endParaRPr b="1" i="0" sz="5000" u="none" cap="none" strike="noStrike">
              <a:solidFill>
                <a:srgbClr val="FFFFFF"/>
              </a:solidFill>
              <a:latin typeface="Arial Black"/>
              <a:ea typeface="Arial Black"/>
              <a:cs typeface="Arial Black"/>
              <a:sym typeface="Arial Black"/>
            </a:endParaRPr>
          </a:p>
        </p:txBody>
      </p:sp>
      <p:pic>
        <p:nvPicPr>
          <p:cNvPr id="204" name="Google Shape;204;g151c7734bdb_0_229"/>
          <p:cNvPicPr preferRelativeResize="0"/>
          <p:nvPr/>
        </p:nvPicPr>
        <p:blipFill>
          <a:blip r:embed="rId3">
            <a:alphaModFix/>
          </a:blip>
          <a:stretch>
            <a:fillRect/>
          </a:stretch>
        </p:blipFill>
        <p:spPr>
          <a:xfrm>
            <a:off x="7521250" y="1485900"/>
            <a:ext cx="9753600" cy="7315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F497A"/>
        </a:solidFill>
      </p:bgPr>
    </p:bg>
    <p:spTree>
      <p:nvGrpSpPr>
        <p:cNvPr id="208" name="Shape 208"/>
        <p:cNvGrpSpPr/>
        <p:nvPr/>
      </p:nvGrpSpPr>
      <p:grpSpPr>
        <a:xfrm>
          <a:off x="0" y="0"/>
          <a:ext cx="0" cy="0"/>
          <a:chOff x="0" y="0"/>
          <a:chExt cx="0" cy="0"/>
        </a:xfrm>
      </p:grpSpPr>
      <p:sp>
        <p:nvSpPr>
          <p:cNvPr id="209" name="Google Shape;209;p20"/>
          <p:cNvSpPr txBox="1"/>
          <p:nvPr/>
        </p:nvSpPr>
        <p:spPr>
          <a:xfrm>
            <a:off x="1464415" y="2191172"/>
            <a:ext cx="15359170" cy="123110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800"/>
              <a:buFont typeface="Arial"/>
              <a:buNone/>
            </a:pPr>
            <a:r>
              <a:rPr b="1" i="1" lang="en-US" sz="8000" u="none" cap="none" strike="noStrike">
                <a:solidFill>
                  <a:srgbClr val="FFC000"/>
                </a:solidFill>
                <a:latin typeface="Arial"/>
                <a:ea typeface="Arial"/>
                <a:cs typeface="Arial"/>
                <a:sym typeface="Arial"/>
              </a:rPr>
              <a:t>Leader: </a:t>
            </a:r>
            <a:r>
              <a:rPr b="1" i="0" lang="en-US" sz="8000" u="none" cap="none" strike="noStrike">
                <a:solidFill>
                  <a:srgbClr val="FFFFFF"/>
                </a:solidFill>
                <a:latin typeface="Arial"/>
                <a:ea typeface="Arial"/>
                <a:cs typeface="Arial"/>
                <a:sym typeface="Arial"/>
              </a:rPr>
              <a:t>The Gospel of the Lord.</a:t>
            </a:r>
            <a:endParaRPr b="0" i="0" sz="2800" u="none" cap="none" strike="noStrike">
              <a:solidFill>
                <a:srgbClr val="000000"/>
              </a:solidFill>
              <a:latin typeface="Arial"/>
              <a:ea typeface="Arial"/>
              <a:cs typeface="Arial"/>
              <a:sym typeface="Arial"/>
            </a:endParaRPr>
          </a:p>
        </p:txBody>
      </p:sp>
      <p:sp>
        <p:nvSpPr>
          <p:cNvPr id="210" name="Google Shape;210;p20"/>
          <p:cNvSpPr txBox="1"/>
          <p:nvPr/>
        </p:nvSpPr>
        <p:spPr>
          <a:xfrm>
            <a:off x="3251200" y="5142324"/>
            <a:ext cx="11785600" cy="246221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800"/>
              <a:buFont typeface="Arial"/>
              <a:buNone/>
            </a:pPr>
            <a:r>
              <a:rPr b="1" i="1" lang="en-US" sz="8000" u="none" cap="none" strike="noStrike">
                <a:solidFill>
                  <a:srgbClr val="FFC000"/>
                </a:solidFill>
                <a:latin typeface="Arial"/>
                <a:ea typeface="Arial"/>
                <a:cs typeface="Arial"/>
                <a:sym typeface="Arial"/>
              </a:rPr>
              <a:t>All: </a:t>
            </a:r>
            <a:r>
              <a:rPr b="1" i="0" lang="en-US" sz="8000" u="none" cap="none" strike="noStrike">
                <a:solidFill>
                  <a:srgbClr val="FFFFFF"/>
                </a:solidFill>
                <a:latin typeface="Arial"/>
                <a:ea typeface="Arial"/>
                <a:cs typeface="Arial"/>
                <a:sym typeface="Arial"/>
              </a:rPr>
              <a:t>Praise to You,</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800"/>
              <a:buFont typeface="Arial"/>
              <a:buNone/>
            </a:pPr>
            <a:r>
              <a:rPr b="1" i="0" lang="en-US" sz="8000" u="none" cap="none" strike="noStrike">
                <a:solidFill>
                  <a:srgbClr val="FFFFFF"/>
                </a:solidFill>
                <a:latin typeface="Arial"/>
                <a:ea typeface="Arial"/>
                <a:cs typeface="Arial"/>
                <a:sym typeface="Arial"/>
              </a:rPr>
              <a:t>       Lord Jesus Christ.</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6C09"/>
        </a:solidFill>
      </p:bgPr>
    </p:bg>
    <p:spTree>
      <p:nvGrpSpPr>
        <p:cNvPr id="215" name="Shape 215"/>
        <p:cNvGrpSpPr/>
        <p:nvPr/>
      </p:nvGrpSpPr>
      <p:grpSpPr>
        <a:xfrm>
          <a:off x="0" y="0"/>
          <a:ext cx="0" cy="0"/>
          <a:chOff x="0" y="0"/>
          <a:chExt cx="0" cy="0"/>
        </a:xfrm>
      </p:grpSpPr>
      <p:sp>
        <p:nvSpPr>
          <p:cNvPr id="216" name="Google Shape;216;p23"/>
          <p:cNvSpPr/>
          <p:nvPr/>
        </p:nvSpPr>
        <p:spPr>
          <a:xfrm>
            <a:off x="576064" y="3275153"/>
            <a:ext cx="9144000" cy="3402278"/>
          </a:xfrm>
          <a:prstGeom prst="rect">
            <a:avLst/>
          </a:prstGeom>
          <a:noFill/>
          <a:ln>
            <a:noFill/>
          </a:ln>
        </p:spPr>
        <p:txBody>
          <a:bodyPr anchorCtr="0" anchor="t" bIns="45700" lIns="91425" spcFirstLastPara="1" rIns="91425" wrap="square" tIns="45700">
            <a:spAutoFit/>
          </a:bodyPr>
          <a:lstStyle/>
          <a:p>
            <a:pPr indent="0" lvl="0" marL="0" marR="0" rtl="0" algn="ctr">
              <a:lnSpc>
                <a:spcPct val="140625"/>
              </a:lnSpc>
              <a:spcBef>
                <a:spcPts val="0"/>
              </a:spcBef>
              <a:spcAft>
                <a:spcPts val="0"/>
              </a:spcAft>
              <a:buClr>
                <a:srgbClr val="000000"/>
              </a:buClr>
              <a:buSzPts val="9600"/>
              <a:buFont typeface="Arial"/>
              <a:buNone/>
            </a:pPr>
            <a:r>
              <a:rPr b="1" i="0" lang="en-US" sz="9600" u="none" cap="none" strike="noStrike">
                <a:solidFill>
                  <a:srgbClr val="FFFFFF"/>
                </a:solidFill>
                <a:latin typeface="Arial"/>
                <a:ea typeface="Arial"/>
                <a:cs typeface="Arial"/>
                <a:sym typeface="Arial"/>
              </a:rPr>
              <a:t>GOSPEL MESSAGE</a:t>
            </a:r>
            <a:endParaRPr b="0" i="0" sz="1400" u="none" cap="none" strike="noStrike">
              <a:solidFill>
                <a:srgbClr val="000000"/>
              </a:solidFill>
              <a:latin typeface="Arial"/>
              <a:ea typeface="Arial"/>
              <a:cs typeface="Arial"/>
              <a:sym typeface="Arial"/>
            </a:endParaRPr>
          </a:p>
        </p:txBody>
      </p:sp>
      <p:pic>
        <p:nvPicPr>
          <p:cNvPr id="217" name="Google Shape;217;p23"/>
          <p:cNvPicPr preferRelativeResize="0"/>
          <p:nvPr/>
        </p:nvPicPr>
        <p:blipFill rotWithShape="1">
          <a:blip r:embed="rId3">
            <a:alphaModFix/>
          </a:blip>
          <a:srcRect b="0" l="0" r="0" t="0"/>
          <a:stretch/>
        </p:blipFill>
        <p:spPr>
          <a:xfrm>
            <a:off x="9720064" y="1471092"/>
            <a:ext cx="7010400" cy="7010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A3A3"/>
        </a:solidFill>
      </p:bgPr>
    </p:bg>
    <p:spTree>
      <p:nvGrpSpPr>
        <p:cNvPr id="222" name="Shape 222"/>
        <p:cNvGrpSpPr/>
        <p:nvPr/>
      </p:nvGrpSpPr>
      <p:grpSpPr>
        <a:xfrm>
          <a:off x="0" y="0"/>
          <a:ext cx="0" cy="0"/>
          <a:chOff x="0" y="0"/>
          <a:chExt cx="0" cy="0"/>
        </a:xfrm>
      </p:grpSpPr>
      <p:sp>
        <p:nvSpPr>
          <p:cNvPr id="223" name="Google Shape;223;p22"/>
          <p:cNvSpPr/>
          <p:nvPr/>
        </p:nvSpPr>
        <p:spPr>
          <a:xfrm>
            <a:off x="-244475" y="-131650"/>
            <a:ext cx="18532500" cy="10418700"/>
          </a:xfrm>
          <a:prstGeom prst="rect">
            <a:avLst/>
          </a:prstGeom>
          <a:solidFill>
            <a:srgbClr val="B2A0C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2"/>
          <p:cNvSpPr/>
          <p:nvPr/>
        </p:nvSpPr>
        <p:spPr>
          <a:xfrm>
            <a:off x="1526425" y="741050"/>
            <a:ext cx="14990700" cy="13374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7800" u="none" cap="none" strike="noStrike">
                <a:solidFill>
                  <a:schemeClr val="dk1"/>
                </a:solidFill>
                <a:latin typeface="Arial Black"/>
                <a:ea typeface="Arial Black"/>
                <a:cs typeface="Arial Black"/>
                <a:sym typeface="Arial Black"/>
              </a:rPr>
              <a:t>Activity: </a:t>
            </a:r>
            <a:r>
              <a:rPr lang="en-US" sz="7800">
                <a:solidFill>
                  <a:schemeClr val="dk1"/>
                </a:solidFill>
                <a:latin typeface="Arial Black"/>
                <a:ea typeface="Arial Black"/>
                <a:cs typeface="Arial Black"/>
                <a:sym typeface="Arial Black"/>
              </a:rPr>
              <a:t>Straw Tower</a:t>
            </a:r>
            <a:endParaRPr sz="5200"/>
          </a:p>
        </p:txBody>
      </p:sp>
      <p:sp>
        <p:nvSpPr>
          <p:cNvPr id="225" name="Google Shape;225;p22"/>
          <p:cNvSpPr txBox="1"/>
          <p:nvPr/>
        </p:nvSpPr>
        <p:spPr>
          <a:xfrm>
            <a:off x="1500134" y="4081691"/>
            <a:ext cx="6768900" cy="769401"/>
          </a:xfrm>
          <a:prstGeom prst="rect">
            <a:avLst/>
          </a:prstGeom>
          <a:noFill/>
          <a:ln>
            <a:noFill/>
          </a:ln>
        </p:spPr>
        <p:txBody>
          <a:bodyPr anchorCtr="0" anchor="t" bIns="45700" lIns="91425" spcFirstLastPara="1" rIns="91425" wrap="square" tIns="45700">
            <a:spAutoFit/>
          </a:bodyPr>
          <a:lstStyle/>
          <a:p>
            <a:pPr indent="-177800" lvl="0" marL="457200" marR="0" rtl="0" algn="l">
              <a:lnSpc>
                <a:spcPct val="100000"/>
              </a:lnSpc>
              <a:spcBef>
                <a:spcPts val="0"/>
              </a:spcBef>
              <a:spcAft>
                <a:spcPts val="0"/>
              </a:spcAft>
              <a:buClr>
                <a:schemeClr val="lt1"/>
              </a:buClr>
              <a:buSzPts val="4400"/>
              <a:buFont typeface="Calibri"/>
              <a:buNone/>
            </a:pPr>
            <a:r>
              <a:t/>
            </a:r>
            <a:endParaRPr b="1" i="0" sz="4400" u="none" cap="none" strike="noStrike">
              <a:solidFill>
                <a:schemeClr val="lt1"/>
              </a:solidFill>
              <a:latin typeface="Calibri"/>
              <a:ea typeface="Calibri"/>
              <a:cs typeface="Calibri"/>
              <a:sym typeface="Calibri"/>
            </a:endParaRPr>
          </a:p>
        </p:txBody>
      </p:sp>
      <p:sp>
        <p:nvSpPr>
          <p:cNvPr id="226" name="Google Shape;226;p22"/>
          <p:cNvSpPr txBox="1"/>
          <p:nvPr/>
        </p:nvSpPr>
        <p:spPr>
          <a:xfrm>
            <a:off x="1072291" y="2872825"/>
            <a:ext cx="6212100" cy="2847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3700"/>
              <a:t>Straw</a:t>
            </a:r>
            <a:endParaRPr b="1" i="0" sz="3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3700" u="none" cap="none" strike="noStrike">
                <a:solidFill>
                  <a:srgbClr val="000000"/>
                </a:solidFill>
                <a:latin typeface="Arial"/>
                <a:ea typeface="Arial"/>
                <a:cs typeface="Arial"/>
                <a:sym typeface="Arial"/>
              </a:rPr>
              <a:t>Colored Paper</a:t>
            </a:r>
            <a:r>
              <a:rPr b="1" lang="en-US" sz="3700"/>
              <a:t>/ </a:t>
            </a:r>
            <a:r>
              <a:rPr b="1" i="0" lang="en-US" sz="3700" u="none" cap="none" strike="noStrike">
                <a:solidFill>
                  <a:srgbClr val="000000"/>
                </a:solidFill>
                <a:latin typeface="Arial"/>
                <a:ea typeface="Arial"/>
                <a:cs typeface="Arial"/>
                <a:sym typeface="Arial"/>
              </a:rPr>
              <a:t>Bond Paper</a:t>
            </a:r>
            <a:endParaRPr b="1" i="0" sz="3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3700" u="none" cap="none" strike="noStrike">
                <a:solidFill>
                  <a:srgbClr val="000000"/>
                </a:solidFill>
                <a:latin typeface="Arial"/>
                <a:ea typeface="Arial"/>
                <a:cs typeface="Arial"/>
                <a:sym typeface="Arial"/>
              </a:rPr>
              <a:t>Scissor </a:t>
            </a:r>
            <a:endParaRPr b="1" i="0" sz="3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3700" u="none" cap="none" strike="noStrike">
                <a:solidFill>
                  <a:srgbClr val="000000"/>
                </a:solidFill>
                <a:latin typeface="Arial"/>
                <a:ea typeface="Arial"/>
                <a:cs typeface="Arial"/>
                <a:sym typeface="Arial"/>
              </a:rPr>
              <a:t>Markers</a:t>
            </a:r>
            <a:endParaRPr b="1" i="0" sz="3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3700" u="none" cap="none" strike="noStrike">
                <a:solidFill>
                  <a:srgbClr val="000000"/>
                </a:solidFill>
                <a:latin typeface="Arial"/>
                <a:ea typeface="Arial"/>
                <a:cs typeface="Arial"/>
                <a:sym typeface="Arial"/>
              </a:rPr>
              <a:t>Coloring Material</a:t>
            </a:r>
            <a:endParaRPr b="1" i="0" sz="3700" u="none" cap="none" strike="noStrike">
              <a:solidFill>
                <a:srgbClr val="000000"/>
              </a:solidFill>
              <a:latin typeface="Arial"/>
              <a:ea typeface="Arial"/>
              <a:cs typeface="Arial"/>
              <a:sym typeface="Arial"/>
            </a:endParaRPr>
          </a:p>
        </p:txBody>
      </p:sp>
      <p:pic>
        <p:nvPicPr>
          <p:cNvPr id="227" name="Google Shape;227;p22"/>
          <p:cNvPicPr preferRelativeResize="0"/>
          <p:nvPr/>
        </p:nvPicPr>
        <p:blipFill rotWithShape="1">
          <a:blip r:embed="rId3">
            <a:alphaModFix/>
          </a:blip>
          <a:srcRect b="0" l="0" r="0" t="15839"/>
          <a:stretch/>
        </p:blipFill>
        <p:spPr>
          <a:xfrm>
            <a:off x="7690713" y="2872813"/>
            <a:ext cx="9525000" cy="60126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6E3BC"/>
        </a:solidFill>
      </p:bgPr>
    </p:bg>
    <p:spTree>
      <p:nvGrpSpPr>
        <p:cNvPr id="232" name="Shape 232"/>
        <p:cNvGrpSpPr/>
        <p:nvPr/>
      </p:nvGrpSpPr>
      <p:grpSpPr>
        <a:xfrm>
          <a:off x="0" y="0"/>
          <a:ext cx="0" cy="0"/>
          <a:chOff x="0" y="0"/>
          <a:chExt cx="0" cy="0"/>
        </a:xfrm>
      </p:grpSpPr>
      <p:sp>
        <p:nvSpPr>
          <p:cNvPr id="233" name="Google Shape;233;p13"/>
          <p:cNvSpPr txBox="1"/>
          <p:nvPr/>
        </p:nvSpPr>
        <p:spPr>
          <a:xfrm>
            <a:off x="520970" y="869485"/>
            <a:ext cx="8976531" cy="53860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3500" u="none" cap="none" strike="noStrike">
                <a:solidFill>
                  <a:schemeClr val="dk1"/>
                </a:solidFill>
                <a:latin typeface="Arial Black"/>
                <a:ea typeface="Arial Black"/>
                <a:cs typeface="Arial Black"/>
                <a:sym typeface="Arial Black"/>
              </a:rPr>
              <a:t>Instruction:</a:t>
            </a:r>
            <a:endParaRPr b="0" i="0" sz="3500" u="none" cap="none" strike="noStrike">
              <a:solidFill>
                <a:schemeClr val="dk1"/>
              </a:solidFill>
              <a:latin typeface="Arial Black"/>
              <a:ea typeface="Arial Black"/>
              <a:cs typeface="Arial Black"/>
              <a:sym typeface="Arial Black"/>
            </a:endParaRPr>
          </a:p>
        </p:txBody>
      </p:sp>
      <p:sp>
        <p:nvSpPr>
          <p:cNvPr descr="Sunset Animated Illustration by Mina FZ. for Queble on Dribbble" id="234" name="Google Shape;234;p13"/>
          <p:cNvSpPr/>
          <p:nvPr/>
        </p:nvSpPr>
        <p:spPr>
          <a:xfrm>
            <a:off x="8991600" y="49911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600" u="none" cap="none" strike="noStrike">
              <a:solidFill>
                <a:schemeClr val="dk1"/>
              </a:solidFill>
              <a:latin typeface="Calibri"/>
              <a:ea typeface="Calibri"/>
              <a:cs typeface="Calibri"/>
              <a:sym typeface="Calibri"/>
            </a:endParaRPr>
          </a:p>
        </p:txBody>
      </p:sp>
      <p:sp>
        <p:nvSpPr>
          <p:cNvPr id="235" name="Google Shape;235;p13"/>
          <p:cNvSpPr txBox="1"/>
          <p:nvPr/>
        </p:nvSpPr>
        <p:spPr>
          <a:xfrm>
            <a:off x="520938" y="1684525"/>
            <a:ext cx="8976600" cy="8773800"/>
          </a:xfrm>
          <a:prstGeom prst="rect">
            <a:avLst/>
          </a:prstGeom>
          <a:noFill/>
          <a:ln>
            <a:noFill/>
          </a:ln>
        </p:spPr>
        <p:txBody>
          <a:bodyPr anchorCtr="0" anchor="t" bIns="0" lIns="0" spcFirstLastPara="1" rIns="0" wrap="square" tIns="0">
            <a:spAutoFit/>
          </a:bodyPr>
          <a:lstStyle/>
          <a:p>
            <a:pPr indent="-419100" lvl="0" marL="457200" marR="0" rtl="0" algn="l">
              <a:lnSpc>
                <a:spcPct val="150000"/>
              </a:lnSpc>
              <a:spcBef>
                <a:spcPts val="0"/>
              </a:spcBef>
              <a:spcAft>
                <a:spcPts val="0"/>
              </a:spcAft>
              <a:buSzPts val="3000"/>
              <a:buAutoNum type="arabicPeriod"/>
            </a:pPr>
            <a:r>
              <a:rPr lang="en-US" sz="3000"/>
              <a:t>If age appropriate, have kids cut the colored/bond papers into a rectangle shape.</a:t>
            </a:r>
            <a:endParaRPr sz="3000"/>
          </a:p>
          <a:p>
            <a:pPr indent="-419100" lvl="0" marL="457200" marR="0" rtl="0" algn="l">
              <a:lnSpc>
                <a:spcPct val="150000"/>
              </a:lnSpc>
              <a:spcBef>
                <a:spcPts val="0"/>
              </a:spcBef>
              <a:spcAft>
                <a:spcPts val="0"/>
              </a:spcAft>
              <a:buSzPts val="3000"/>
              <a:buAutoNum type="arabicPeriod"/>
            </a:pPr>
            <a:r>
              <a:rPr lang="en-US" sz="3000"/>
              <a:t>You can now write on the square on what ways you can be a good disciple of God.</a:t>
            </a:r>
            <a:endParaRPr sz="3000"/>
          </a:p>
          <a:p>
            <a:pPr indent="-419100" lvl="0" marL="457200" marR="0" rtl="0" algn="l">
              <a:lnSpc>
                <a:spcPct val="150000"/>
              </a:lnSpc>
              <a:spcBef>
                <a:spcPts val="0"/>
              </a:spcBef>
              <a:spcAft>
                <a:spcPts val="0"/>
              </a:spcAft>
              <a:buSzPts val="3000"/>
              <a:buAutoNum type="arabicPeriod"/>
            </a:pPr>
            <a:r>
              <a:rPr lang="en-US" sz="3000"/>
              <a:t>Cut the straws into approximately 1.5 inch pieces. If you are using bendable straws, save that bendable part.</a:t>
            </a:r>
            <a:endParaRPr sz="3000"/>
          </a:p>
          <a:p>
            <a:pPr indent="-419100" lvl="0" marL="457200" rtl="0" algn="l">
              <a:lnSpc>
                <a:spcPct val="150000"/>
              </a:lnSpc>
              <a:spcBef>
                <a:spcPts val="0"/>
              </a:spcBef>
              <a:spcAft>
                <a:spcPts val="0"/>
              </a:spcAft>
              <a:buSzPts val="3000"/>
              <a:buAutoNum type="arabicPeriod"/>
            </a:pPr>
            <a:r>
              <a:rPr lang="en-US" sz="3000">
                <a:solidFill>
                  <a:schemeClr val="dk1"/>
                </a:solidFill>
              </a:rPr>
              <a:t>In each straw section, cut into the straw slightly on each side, make your cuts point toward each other. If you have kids do this, make sure they are using rounded scissors so they don’t cut themselves. This part can get a little tricky.</a:t>
            </a:r>
            <a:endParaRPr sz="3000"/>
          </a:p>
          <a:p>
            <a:pPr indent="0" lvl="0" marL="0" marR="0" rtl="0" algn="l">
              <a:lnSpc>
                <a:spcPct val="150000"/>
              </a:lnSpc>
              <a:spcBef>
                <a:spcPts val="0"/>
              </a:spcBef>
              <a:spcAft>
                <a:spcPts val="0"/>
              </a:spcAft>
              <a:buNone/>
            </a:pPr>
            <a:r>
              <a:t/>
            </a:r>
            <a:endParaRPr sz="3000"/>
          </a:p>
        </p:txBody>
      </p:sp>
      <p:pic>
        <p:nvPicPr>
          <p:cNvPr id="236" name="Google Shape;236;p13"/>
          <p:cNvPicPr preferRelativeResize="0"/>
          <p:nvPr/>
        </p:nvPicPr>
        <p:blipFill rotWithShape="1">
          <a:blip r:embed="rId3">
            <a:alphaModFix/>
          </a:blip>
          <a:srcRect b="0" l="0" r="0" t="12975"/>
          <a:stretch/>
        </p:blipFill>
        <p:spPr>
          <a:xfrm>
            <a:off x="9897300" y="1638450"/>
            <a:ext cx="7569600" cy="69198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6E3BC"/>
        </a:solidFill>
      </p:bgPr>
    </p:bg>
    <p:spTree>
      <p:nvGrpSpPr>
        <p:cNvPr id="241" name="Shape 241"/>
        <p:cNvGrpSpPr/>
        <p:nvPr/>
      </p:nvGrpSpPr>
      <p:grpSpPr>
        <a:xfrm>
          <a:off x="0" y="0"/>
          <a:ext cx="0" cy="0"/>
          <a:chOff x="0" y="0"/>
          <a:chExt cx="0" cy="0"/>
        </a:xfrm>
      </p:grpSpPr>
      <p:sp>
        <p:nvSpPr>
          <p:cNvPr id="242" name="Google Shape;242;g151c7734bdb_0_279"/>
          <p:cNvSpPr txBox="1"/>
          <p:nvPr/>
        </p:nvSpPr>
        <p:spPr>
          <a:xfrm>
            <a:off x="520970" y="869485"/>
            <a:ext cx="8976600" cy="538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3500" u="none" cap="none" strike="noStrike">
                <a:solidFill>
                  <a:schemeClr val="dk1"/>
                </a:solidFill>
                <a:latin typeface="Arial Black"/>
                <a:ea typeface="Arial Black"/>
                <a:cs typeface="Arial Black"/>
                <a:sym typeface="Arial Black"/>
              </a:rPr>
              <a:t>Instruction:</a:t>
            </a:r>
            <a:endParaRPr b="0" i="0" sz="3500" u="none" cap="none" strike="noStrike">
              <a:solidFill>
                <a:schemeClr val="dk1"/>
              </a:solidFill>
              <a:latin typeface="Arial Black"/>
              <a:ea typeface="Arial Black"/>
              <a:cs typeface="Arial Black"/>
              <a:sym typeface="Arial Black"/>
            </a:endParaRPr>
          </a:p>
        </p:txBody>
      </p:sp>
      <p:sp>
        <p:nvSpPr>
          <p:cNvPr descr="Sunset Animated Illustration by Mina FZ. for Queble on Dribbble" id="243" name="Google Shape;243;g151c7734bdb_0_279"/>
          <p:cNvSpPr/>
          <p:nvPr/>
        </p:nvSpPr>
        <p:spPr>
          <a:xfrm>
            <a:off x="8991600" y="49911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600" u="none" cap="none" strike="noStrike">
              <a:solidFill>
                <a:schemeClr val="dk1"/>
              </a:solidFill>
              <a:latin typeface="Calibri"/>
              <a:ea typeface="Calibri"/>
              <a:cs typeface="Calibri"/>
              <a:sym typeface="Calibri"/>
            </a:endParaRPr>
          </a:p>
        </p:txBody>
      </p:sp>
      <p:sp>
        <p:nvSpPr>
          <p:cNvPr id="244" name="Google Shape;244;g151c7734bdb_0_279"/>
          <p:cNvSpPr txBox="1"/>
          <p:nvPr/>
        </p:nvSpPr>
        <p:spPr>
          <a:xfrm>
            <a:off x="657300" y="2167400"/>
            <a:ext cx="7362300" cy="5310300"/>
          </a:xfrm>
          <a:prstGeom prst="rect">
            <a:avLst/>
          </a:prstGeom>
          <a:noFill/>
          <a:ln>
            <a:noFill/>
          </a:ln>
        </p:spPr>
        <p:txBody>
          <a:bodyPr anchorCtr="0" anchor="t" bIns="0" lIns="0" spcFirstLastPara="1" rIns="0" wrap="square" tIns="0">
            <a:spAutoFit/>
          </a:bodyPr>
          <a:lstStyle/>
          <a:p>
            <a:pPr indent="0" lvl="0" marL="457200" marR="0" rtl="0" algn="l">
              <a:lnSpc>
                <a:spcPct val="150000"/>
              </a:lnSpc>
              <a:spcBef>
                <a:spcPts val="0"/>
              </a:spcBef>
              <a:spcAft>
                <a:spcPts val="0"/>
              </a:spcAft>
              <a:buNone/>
            </a:pPr>
            <a:r>
              <a:rPr lang="en-US" sz="3000"/>
              <a:t>5. Once all of your straw sections are cut, fold the longer rectangles along the dotted line. These pieces will make your foundation corners.</a:t>
            </a:r>
            <a:endParaRPr sz="3000"/>
          </a:p>
          <a:p>
            <a:pPr indent="0" lvl="0" marL="457200" marR="0" rtl="0" algn="l">
              <a:lnSpc>
                <a:spcPct val="150000"/>
              </a:lnSpc>
              <a:spcBef>
                <a:spcPts val="0"/>
              </a:spcBef>
              <a:spcAft>
                <a:spcPts val="0"/>
              </a:spcAft>
              <a:buNone/>
            </a:pPr>
            <a:r>
              <a:rPr lang="en-US" sz="3000"/>
              <a:t>6. Encourage your kids to decide what kind of a structure they would like to make.</a:t>
            </a:r>
            <a:endParaRPr sz="3000"/>
          </a:p>
          <a:p>
            <a:pPr indent="0" lvl="0" marL="0" marR="0" rtl="0" algn="l">
              <a:lnSpc>
                <a:spcPct val="150000"/>
              </a:lnSpc>
              <a:spcBef>
                <a:spcPts val="0"/>
              </a:spcBef>
              <a:spcAft>
                <a:spcPts val="0"/>
              </a:spcAft>
              <a:buNone/>
            </a:pPr>
            <a:r>
              <a:t/>
            </a:r>
            <a:endParaRPr sz="3000"/>
          </a:p>
        </p:txBody>
      </p:sp>
      <p:pic>
        <p:nvPicPr>
          <p:cNvPr id="245" name="Google Shape;245;g151c7734bdb_0_279"/>
          <p:cNvPicPr preferRelativeResize="0"/>
          <p:nvPr/>
        </p:nvPicPr>
        <p:blipFill rotWithShape="1">
          <a:blip r:embed="rId3">
            <a:alphaModFix/>
          </a:blip>
          <a:srcRect b="0" l="0" r="0" t="12975"/>
          <a:stretch/>
        </p:blipFill>
        <p:spPr>
          <a:xfrm>
            <a:off x="9668700" y="1562250"/>
            <a:ext cx="7569600" cy="69198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1859B"/>
        </a:solidFill>
      </p:bgPr>
    </p:bg>
    <p:spTree>
      <p:nvGrpSpPr>
        <p:cNvPr id="250" name="Shape 250"/>
        <p:cNvGrpSpPr/>
        <p:nvPr/>
      </p:nvGrpSpPr>
      <p:grpSpPr>
        <a:xfrm>
          <a:off x="0" y="0"/>
          <a:ext cx="0" cy="0"/>
          <a:chOff x="0" y="0"/>
          <a:chExt cx="0" cy="0"/>
        </a:xfrm>
      </p:grpSpPr>
      <p:sp>
        <p:nvSpPr>
          <p:cNvPr id="251" name="Google Shape;251;gf7e905350f_0_52"/>
          <p:cNvSpPr/>
          <p:nvPr/>
        </p:nvSpPr>
        <p:spPr>
          <a:xfrm>
            <a:off x="1083950" y="1359371"/>
            <a:ext cx="5857800" cy="745800"/>
          </a:xfrm>
          <a:prstGeom prst="rect">
            <a:avLst/>
          </a:prstGeom>
          <a:solidFill>
            <a:srgbClr val="205867"/>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Arial Black"/>
                <a:ea typeface="Arial Black"/>
                <a:cs typeface="Arial Black"/>
                <a:sym typeface="Arial Black"/>
              </a:rPr>
              <a:t>Closing Prayer</a:t>
            </a:r>
            <a:endParaRPr b="0" i="0" sz="1400" u="none" cap="none" strike="noStrike">
              <a:solidFill>
                <a:srgbClr val="000000"/>
              </a:solidFill>
              <a:latin typeface="Arial"/>
              <a:ea typeface="Arial"/>
              <a:cs typeface="Arial"/>
              <a:sym typeface="Arial"/>
            </a:endParaRPr>
          </a:p>
        </p:txBody>
      </p:sp>
      <p:sp>
        <p:nvSpPr>
          <p:cNvPr id="252" name="Google Shape;252;gf7e905350f_0_52"/>
          <p:cNvSpPr/>
          <p:nvPr/>
        </p:nvSpPr>
        <p:spPr>
          <a:xfrm>
            <a:off x="978117" y="2128709"/>
            <a:ext cx="9238200" cy="6860854"/>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None/>
            </a:pPr>
            <a:r>
              <a:rPr b="1" i="0" lang="en-US" sz="4000" u="none" cap="none" strike="noStrike">
                <a:solidFill>
                  <a:schemeClr val="lt1"/>
                </a:solidFill>
                <a:latin typeface="Arial"/>
                <a:ea typeface="Arial"/>
                <a:cs typeface="Arial"/>
                <a:sym typeface="Arial"/>
              </a:rPr>
              <a:t>Dear God,</a:t>
            </a:r>
            <a:endParaRPr/>
          </a:p>
          <a:p>
            <a:pPr indent="0" lvl="0" marL="0" marR="0" rtl="0" algn="just">
              <a:lnSpc>
                <a:spcPct val="100000"/>
              </a:lnSpc>
              <a:spcBef>
                <a:spcPts val="0"/>
              </a:spcBef>
              <a:spcAft>
                <a:spcPts val="0"/>
              </a:spcAft>
              <a:buNone/>
            </a:pPr>
            <a:r>
              <a:t/>
            </a:r>
            <a:endParaRPr b="1" i="0" sz="4000" u="none" cap="none" strike="noStrike">
              <a:solidFill>
                <a:schemeClr val="lt1"/>
              </a:solidFill>
              <a:latin typeface="Arial"/>
              <a:ea typeface="Arial"/>
              <a:cs typeface="Arial"/>
              <a:sym typeface="Arial"/>
            </a:endParaRPr>
          </a:p>
          <a:p>
            <a:pPr indent="0" lvl="0" marL="0" marR="0" rtl="0" algn="just">
              <a:lnSpc>
                <a:spcPct val="100000"/>
              </a:lnSpc>
              <a:spcBef>
                <a:spcPts val="0"/>
              </a:spcBef>
              <a:spcAft>
                <a:spcPts val="0"/>
              </a:spcAft>
              <a:buNone/>
            </a:pPr>
            <a:r>
              <a:rPr b="1" i="0" lang="en-US" sz="4000" u="none" cap="none" strike="noStrike">
                <a:solidFill>
                  <a:schemeClr val="lt1"/>
                </a:solidFill>
                <a:latin typeface="Arial"/>
                <a:ea typeface="Arial"/>
                <a:cs typeface="Arial"/>
                <a:sym typeface="Arial"/>
              </a:rPr>
              <a:t>Thank you for always being there to guide us through the Father, Son and Holy Spirit. You never leave us in this journey of our life. Thank you for always making us happy. </a:t>
            </a:r>
            <a:endParaRPr b="1" i="0" sz="4000" u="none" cap="none" strike="noStrike">
              <a:solidFill>
                <a:schemeClr val="lt1"/>
              </a:solidFill>
              <a:latin typeface="Arial"/>
              <a:ea typeface="Arial"/>
              <a:cs typeface="Arial"/>
              <a:sym typeface="Arial"/>
            </a:endParaRPr>
          </a:p>
          <a:p>
            <a:pPr indent="0" lvl="0" marL="0" marR="0" rtl="0" algn="just">
              <a:lnSpc>
                <a:spcPct val="100000"/>
              </a:lnSpc>
              <a:spcBef>
                <a:spcPts val="0"/>
              </a:spcBef>
              <a:spcAft>
                <a:spcPts val="0"/>
              </a:spcAft>
              <a:buNone/>
            </a:pPr>
            <a:r>
              <a:t/>
            </a:r>
            <a:endParaRPr b="1" i="0" sz="4000" u="none" cap="none" strike="noStrike">
              <a:solidFill>
                <a:schemeClr val="lt1"/>
              </a:solidFill>
              <a:latin typeface="Arial"/>
              <a:ea typeface="Arial"/>
              <a:cs typeface="Arial"/>
              <a:sym typeface="Arial"/>
            </a:endParaRPr>
          </a:p>
          <a:p>
            <a:pPr indent="0" lvl="0" marL="0" marR="0" rtl="0" algn="just">
              <a:lnSpc>
                <a:spcPct val="100000"/>
              </a:lnSpc>
              <a:spcBef>
                <a:spcPts val="0"/>
              </a:spcBef>
              <a:spcAft>
                <a:spcPts val="0"/>
              </a:spcAft>
              <a:buNone/>
            </a:pPr>
            <a:r>
              <a:rPr b="1" i="0" lang="en-US" sz="4000" u="none" cap="none" strike="noStrike">
                <a:solidFill>
                  <a:schemeClr val="lt1"/>
                </a:solidFill>
                <a:latin typeface="Arial"/>
                <a:ea typeface="Arial"/>
                <a:cs typeface="Arial"/>
                <a:sym typeface="Arial"/>
              </a:rPr>
              <a:t>In Jesus' name we pray. Amen.</a:t>
            </a:r>
            <a:endParaRPr b="1" i="0" sz="4000" u="none" cap="none" strike="noStrike">
              <a:solidFill>
                <a:schemeClr val="lt1"/>
              </a:solidFill>
              <a:latin typeface="Arial"/>
              <a:ea typeface="Arial"/>
              <a:cs typeface="Arial"/>
              <a:sym typeface="Arial"/>
            </a:endParaRPr>
          </a:p>
          <a:p>
            <a:pPr indent="0" lvl="0" marL="0" marR="0" rtl="0" algn="just">
              <a:lnSpc>
                <a:spcPct val="100000"/>
              </a:lnSpc>
              <a:spcBef>
                <a:spcPts val="0"/>
              </a:spcBef>
              <a:spcAft>
                <a:spcPts val="0"/>
              </a:spcAft>
              <a:buNone/>
            </a:pPr>
            <a:r>
              <a:rPr b="1" i="0" lang="en-US" sz="4000" u="none" cap="none" strike="noStrike">
                <a:solidFill>
                  <a:schemeClr val="lt1"/>
                </a:solidFill>
                <a:latin typeface="Arial"/>
                <a:ea typeface="Arial"/>
                <a:cs typeface="Arial"/>
                <a:sym typeface="Arial"/>
              </a:rPr>
              <a:t>Amen.</a:t>
            </a:r>
            <a:endParaRPr/>
          </a:p>
        </p:txBody>
      </p:sp>
      <p:pic>
        <p:nvPicPr>
          <p:cNvPr descr="Image result for animated kid praying transparent background" id="253" name="Google Shape;253;gf7e905350f_0_52"/>
          <p:cNvPicPr preferRelativeResize="0"/>
          <p:nvPr/>
        </p:nvPicPr>
        <p:blipFill rotWithShape="1">
          <a:blip r:embed="rId3">
            <a:alphaModFix/>
          </a:blip>
          <a:srcRect b="0" l="0" r="0" t="0"/>
          <a:stretch/>
        </p:blipFill>
        <p:spPr>
          <a:xfrm>
            <a:off x="11160224" y="1120722"/>
            <a:ext cx="6552728" cy="804555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366092"/>
        </a:solidFill>
      </p:bgPr>
    </p:bg>
    <p:spTree>
      <p:nvGrpSpPr>
        <p:cNvPr id="108" name="Shape 108"/>
        <p:cNvGrpSpPr/>
        <p:nvPr/>
      </p:nvGrpSpPr>
      <p:grpSpPr>
        <a:xfrm>
          <a:off x="0" y="0"/>
          <a:ext cx="0" cy="0"/>
          <a:chOff x="0" y="0"/>
          <a:chExt cx="0" cy="0"/>
        </a:xfrm>
      </p:grpSpPr>
      <p:sp>
        <p:nvSpPr>
          <p:cNvPr id="109" name="Google Shape;109;p2"/>
          <p:cNvSpPr txBox="1"/>
          <p:nvPr/>
        </p:nvSpPr>
        <p:spPr>
          <a:xfrm>
            <a:off x="721757" y="2618792"/>
            <a:ext cx="13451444" cy="64017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3200" u="none" cap="none" strike="noStrike">
                <a:solidFill>
                  <a:schemeClr val="lt1"/>
                </a:solidFill>
                <a:latin typeface="Arial"/>
                <a:ea typeface="Arial"/>
                <a:cs typeface="Arial"/>
                <a:sym typeface="Arial"/>
              </a:rPr>
              <a:t>This Sunday, the church invites us to reflect on the divine community that exists in the very heart and life of God, who we praise as Father, Son and Holy Spirit. The Solemnity of the Most Holy Trinity is not a theological abstraction but a graced opportunity to contemplate the wondrous love of God who is a community of divine persons. This divine love of the Holy Trinity overflows into the world and into our lives.</a:t>
            </a:r>
            <a:endParaRPr/>
          </a:p>
          <a:p>
            <a:pPr indent="0" lvl="0" marL="0" marR="0" rtl="0" algn="l">
              <a:lnSpc>
                <a:spcPct val="100000"/>
              </a:lnSpc>
              <a:spcBef>
                <a:spcPts val="0"/>
              </a:spcBef>
              <a:spcAft>
                <a:spcPts val="0"/>
              </a:spcAft>
              <a:buNone/>
            </a:pPr>
            <a:r>
              <a:t/>
            </a:r>
            <a:endParaRPr b="0" i="0" sz="3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0" i="0" lang="en-US" sz="3200" u="none" cap="none" strike="noStrike">
                <a:solidFill>
                  <a:schemeClr val="lt1"/>
                </a:solidFill>
                <a:latin typeface="Arial"/>
                <a:ea typeface="Arial"/>
                <a:cs typeface="Arial"/>
                <a:sym typeface="Arial"/>
              </a:rPr>
              <a:t>The Solemnity of the Most Holy Trinity of Father, Son and Holy Spirit directs our gaze to a simple truth about who God is and who we are in relationship to God and one another. We believe in God who is a community of Father, Son and Holy Spirit and into whose life we are incorporated in baptism. We are baptized in the name of the Father, the Son and the Holy Spirit and made members of the family of God!</a:t>
            </a:r>
            <a:endParaRPr b="0" i="0" sz="3200" u="none" cap="none" strike="noStrike">
              <a:solidFill>
                <a:schemeClr val="lt1"/>
              </a:solidFill>
              <a:latin typeface="Arial"/>
              <a:ea typeface="Arial"/>
              <a:cs typeface="Arial"/>
              <a:sym typeface="Arial"/>
            </a:endParaRPr>
          </a:p>
        </p:txBody>
      </p:sp>
      <p:sp>
        <p:nvSpPr>
          <p:cNvPr id="110" name="Google Shape;110;p2"/>
          <p:cNvSpPr txBox="1"/>
          <p:nvPr/>
        </p:nvSpPr>
        <p:spPr>
          <a:xfrm>
            <a:off x="782226" y="1347531"/>
            <a:ext cx="12322038" cy="67710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000"/>
              <a:buFont typeface="Arial"/>
              <a:buNone/>
            </a:pPr>
            <a:r>
              <a:rPr b="1" i="0" lang="en-US" sz="4400" u="sng" cap="none" strike="noStrike">
                <a:solidFill>
                  <a:schemeClr val="lt1"/>
                </a:solidFill>
                <a:latin typeface="Arial"/>
                <a:ea typeface="Arial"/>
                <a:cs typeface="Arial"/>
                <a:sym typeface="Arial"/>
              </a:rPr>
              <a:t>GOSPEL REFLECTION</a:t>
            </a:r>
            <a:endParaRPr b="0" i="0" sz="4400" u="sng" cap="none" strike="noStrike">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258" name="Shape 258"/>
        <p:cNvGrpSpPr/>
        <p:nvPr/>
      </p:nvGrpSpPr>
      <p:grpSpPr>
        <a:xfrm>
          <a:off x="0" y="0"/>
          <a:ext cx="0" cy="0"/>
          <a:chOff x="0" y="0"/>
          <a:chExt cx="0" cy="0"/>
        </a:xfrm>
      </p:grpSpPr>
      <p:sp>
        <p:nvSpPr>
          <p:cNvPr id="259" name="Google Shape;259;g151c7734bdb_0_236"/>
          <p:cNvSpPr/>
          <p:nvPr/>
        </p:nvSpPr>
        <p:spPr>
          <a:xfrm>
            <a:off x="-244475" y="-131650"/>
            <a:ext cx="18532500" cy="10418700"/>
          </a:xfrm>
          <a:prstGeom prst="rect">
            <a:avLst/>
          </a:prstGeom>
          <a:solidFill>
            <a:srgbClr val="76923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g151c7734bdb_0_236"/>
          <p:cNvSpPr txBox="1"/>
          <p:nvPr/>
        </p:nvSpPr>
        <p:spPr>
          <a:xfrm>
            <a:off x="-62345" y="3086099"/>
            <a:ext cx="10515600" cy="3478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300"/>
              <a:buFont typeface="Arial"/>
              <a:buNone/>
            </a:pPr>
            <a:r>
              <a:rPr b="1" i="0" lang="en-US" sz="11300" u="none" cap="none" strike="noStrike">
                <a:solidFill>
                  <a:srgbClr val="FFFFFF"/>
                </a:solidFill>
                <a:latin typeface="Arial"/>
                <a:ea typeface="Arial"/>
                <a:cs typeface="Arial"/>
                <a:sym typeface="Arial"/>
              </a:rPr>
              <a:t>LIVE THE WORD KIDS</a:t>
            </a:r>
            <a:endParaRPr b="0" i="0" sz="1400" u="none" cap="none" strike="noStrike">
              <a:solidFill>
                <a:srgbClr val="000000"/>
              </a:solidFill>
              <a:latin typeface="Arial"/>
              <a:ea typeface="Arial"/>
              <a:cs typeface="Arial"/>
              <a:sym typeface="Arial"/>
            </a:endParaRPr>
          </a:p>
        </p:txBody>
      </p:sp>
      <p:sp>
        <p:nvSpPr>
          <p:cNvPr id="261" name="Google Shape;261;g151c7734bdb_0_236"/>
          <p:cNvSpPr/>
          <p:nvPr/>
        </p:nvSpPr>
        <p:spPr>
          <a:xfrm>
            <a:off x="1261251" y="6548575"/>
            <a:ext cx="7868400" cy="808200"/>
          </a:xfrm>
          <a:prstGeom prst="rect">
            <a:avLst/>
          </a:prstGeom>
          <a:solidFill>
            <a:srgbClr val="63242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2" name="Google Shape;262;g151c7734bdb_0_236"/>
          <p:cNvSpPr txBox="1"/>
          <p:nvPr/>
        </p:nvSpPr>
        <p:spPr>
          <a:xfrm>
            <a:off x="1661150" y="6721825"/>
            <a:ext cx="7010400" cy="461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000"/>
              <a:buFont typeface="Arial"/>
              <a:buNone/>
            </a:pPr>
            <a:r>
              <a:rPr b="1" lang="en-US" sz="3000">
                <a:solidFill>
                  <a:srgbClr val="FFFFFF"/>
                </a:solidFill>
              </a:rPr>
              <a:t>23rd Sunday in Ordinary</a:t>
            </a:r>
            <a:r>
              <a:rPr b="1" i="0" lang="en-US" sz="3000" u="none" cap="none" strike="noStrike">
                <a:solidFill>
                  <a:srgbClr val="FFFFFF"/>
                </a:solidFill>
                <a:latin typeface="Arial"/>
                <a:ea typeface="Arial"/>
                <a:cs typeface="Arial"/>
                <a:sym typeface="Arial"/>
              </a:rPr>
              <a:t> | Year C</a:t>
            </a:r>
            <a:endParaRPr b="0" i="0" sz="1400" u="none" cap="none" strike="noStrike">
              <a:solidFill>
                <a:srgbClr val="000000"/>
              </a:solidFill>
              <a:latin typeface="Arial"/>
              <a:ea typeface="Arial"/>
              <a:cs typeface="Arial"/>
              <a:sym typeface="Arial"/>
            </a:endParaRPr>
          </a:p>
        </p:txBody>
      </p:sp>
      <p:pic>
        <p:nvPicPr>
          <p:cNvPr id="263" name="Google Shape;263;g151c7734bdb_0_236"/>
          <p:cNvPicPr preferRelativeResize="0"/>
          <p:nvPr/>
        </p:nvPicPr>
        <p:blipFill rotWithShape="1">
          <a:blip r:embed="rId3">
            <a:alphaModFix/>
          </a:blip>
          <a:srcRect b="0" l="0" r="0" t="0"/>
          <a:stretch/>
        </p:blipFill>
        <p:spPr>
          <a:xfrm>
            <a:off x="9864080" y="1638300"/>
            <a:ext cx="7010400" cy="7010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15" name="Shape 115"/>
        <p:cNvGrpSpPr/>
        <p:nvPr/>
      </p:nvGrpSpPr>
      <p:grpSpPr>
        <a:xfrm>
          <a:off x="0" y="0"/>
          <a:ext cx="0" cy="0"/>
          <a:chOff x="0" y="0"/>
          <a:chExt cx="0" cy="0"/>
        </a:xfrm>
      </p:grpSpPr>
      <p:sp>
        <p:nvSpPr>
          <p:cNvPr id="116" name="Google Shape;116;p3"/>
          <p:cNvSpPr/>
          <p:nvPr/>
        </p:nvSpPr>
        <p:spPr>
          <a:xfrm>
            <a:off x="0" y="8656090"/>
            <a:ext cx="18288000" cy="1829931"/>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7" name="Google Shape;117;p3"/>
          <p:cNvSpPr txBox="1"/>
          <p:nvPr/>
        </p:nvSpPr>
        <p:spPr>
          <a:xfrm>
            <a:off x="0" y="8650513"/>
            <a:ext cx="18288000" cy="923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US" sz="6000">
                <a:solidFill>
                  <a:srgbClr val="953734"/>
                </a:solidFill>
                <a:latin typeface="Arial Black"/>
                <a:ea typeface="Arial Black"/>
                <a:cs typeface="Arial Black"/>
                <a:sym typeface="Arial Black"/>
              </a:rPr>
              <a:t>The Cost of Being a Disciple</a:t>
            </a:r>
            <a:endParaRPr b="0" i="0" sz="6000" u="none" cap="none" strike="noStrike">
              <a:solidFill>
                <a:srgbClr val="953734"/>
              </a:solidFill>
              <a:latin typeface="Arial Black"/>
              <a:ea typeface="Arial Black"/>
              <a:cs typeface="Arial Black"/>
              <a:sym typeface="Arial Black"/>
            </a:endParaRPr>
          </a:p>
        </p:txBody>
      </p:sp>
      <p:sp>
        <p:nvSpPr>
          <p:cNvPr id="118" name="Google Shape;118;p3"/>
          <p:cNvSpPr txBox="1"/>
          <p:nvPr/>
        </p:nvSpPr>
        <p:spPr>
          <a:xfrm>
            <a:off x="0" y="9501836"/>
            <a:ext cx="18288000" cy="769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US" sz="5000">
                <a:solidFill>
                  <a:schemeClr val="lt1"/>
                </a:solidFill>
                <a:latin typeface="Arial Black"/>
                <a:ea typeface="Arial Black"/>
                <a:cs typeface="Arial Black"/>
                <a:sym typeface="Arial Black"/>
              </a:rPr>
              <a:t>Luke 14:25-33</a:t>
            </a:r>
            <a:endParaRPr b="0" i="0" sz="5000" u="none" cap="none" strike="noStrike">
              <a:solidFill>
                <a:schemeClr val="lt1"/>
              </a:solidFill>
              <a:latin typeface="Arial Black"/>
              <a:ea typeface="Arial Black"/>
              <a:cs typeface="Arial Black"/>
              <a:sym typeface="Arial Black"/>
            </a:endParaRPr>
          </a:p>
        </p:txBody>
      </p:sp>
      <p:pic>
        <p:nvPicPr>
          <p:cNvPr id="119" name="Google Shape;119;p3"/>
          <p:cNvPicPr preferRelativeResize="0"/>
          <p:nvPr/>
        </p:nvPicPr>
        <p:blipFill rotWithShape="1">
          <a:blip r:embed="rId3">
            <a:alphaModFix/>
          </a:blip>
          <a:srcRect b="12211" l="0" r="0" t="0"/>
          <a:stretch/>
        </p:blipFill>
        <p:spPr>
          <a:xfrm>
            <a:off x="3197500" y="533225"/>
            <a:ext cx="11893000" cy="7830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32423"/>
        </a:solidFill>
      </p:bgPr>
    </p:bg>
    <p:spTree>
      <p:nvGrpSpPr>
        <p:cNvPr id="123" name="Shape 123"/>
        <p:cNvGrpSpPr/>
        <p:nvPr/>
      </p:nvGrpSpPr>
      <p:grpSpPr>
        <a:xfrm>
          <a:off x="0" y="0"/>
          <a:ext cx="0" cy="0"/>
          <a:chOff x="0" y="0"/>
          <a:chExt cx="0" cy="0"/>
        </a:xfrm>
      </p:grpSpPr>
      <p:sp>
        <p:nvSpPr>
          <p:cNvPr id="124" name="Google Shape;124;p4"/>
          <p:cNvSpPr txBox="1"/>
          <p:nvPr/>
        </p:nvSpPr>
        <p:spPr>
          <a:xfrm>
            <a:off x="1434809" y="2109702"/>
            <a:ext cx="17007840" cy="3462426"/>
          </a:xfrm>
          <a:prstGeom prst="rect">
            <a:avLst/>
          </a:prstGeom>
          <a:noFill/>
          <a:ln>
            <a:noFill/>
          </a:ln>
        </p:spPr>
        <p:txBody>
          <a:bodyPr anchorCtr="0" anchor="t" bIns="68550" lIns="137125" spcFirstLastPara="1" rIns="137125" wrap="square" tIns="68550">
            <a:spAutoFit/>
          </a:bodyPr>
          <a:lstStyle/>
          <a:p>
            <a:pPr indent="0" lvl="0" marL="0" marR="0" rtl="0" algn="l">
              <a:lnSpc>
                <a:spcPct val="100000"/>
              </a:lnSpc>
              <a:spcBef>
                <a:spcPts val="0"/>
              </a:spcBef>
              <a:spcAft>
                <a:spcPts val="0"/>
              </a:spcAft>
              <a:buClr>
                <a:srgbClr val="000000"/>
              </a:buClr>
              <a:buSzPts val="7200"/>
              <a:buFont typeface="Arial"/>
              <a:buNone/>
            </a:pPr>
            <a:r>
              <a:rPr b="1" i="1" lang="en-US" sz="7200" u="none" cap="none" strike="noStrike">
                <a:solidFill>
                  <a:srgbClr val="FFC000"/>
                </a:solidFill>
                <a:latin typeface="Arial"/>
                <a:ea typeface="Arial"/>
                <a:cs typeface="Arial"/>
                <a:sym typeface="Arial"/>
              </a:rPr>
              <a:t>Leader: </a:t>
            </a:r>
            <a:r>
              <a:rPr b="1" i="0" lang="en-US" sz="7200" u="none" cap="none" strike="noStrike">
                <a:solidFill>
                  <a:srgbClr val="FFFFFF"/>
                </a:solidFill>
                <a:latin typeface="Arial"/>
                <a:ea typeface="Arial"/>
                <a:cs typeface="Arial"/>
                <a:sym typeface="Arial"/>
              </a:rPr>
              <a:t>A reading from</a:t>
            </a:r>
            <a:endParaRPr b="0" i="0" sz="2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rgbClr val="FFFFFF"/>
                </a:solidFill>
                <a:latin typeface="Arial"/>
                <a:ea typeface="Arial"/>
                <a:cs typeface="Arial"/>
                <a:sym typeface="Arial"/>
              </a:rPr>
              <a:t>              the Holy Gospel</a:t>
            </a:r>
            <a:endParaRPr b="0" i="0" sz="2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rgbClr val="FFFFFF"/>
                </a:solidFill>
                <a:latin typeface="Arial"/>
                <a:ea typeface="Arial"/>
                <a:cs typeface="Arial"/>
                <a:sym typeface="Arial"/>
              </a:rPr>
              <a:t>              according to John.</a:t>
            </a:r>
            <a:endParaRPr b="0" i="0" sz="2100" u="none" cap="none" strike="noStrike">
              <a:solidFill>
                <a:srgbClr val="000000"/>
              </a:solidFill>
              <a:latin typeface="Arial"/>
              <a:ea typeface="Arial"/>
              <a:cs typeface="Arial"/>
              <a:sym typeface="Arial"/>
            </a:endParaRPr>
          </a:p>
        </p:txBody>
      </p:sp>
      <p:sp>
        <p:nvSpPr>
          <p:cNvPr id="125" name="Google Shape;125;p4"/>
          <p:cNvSpPr txBox="1"/>
          <p:nvPr/>
        </p:nvSpPr>
        <p:spPr>
          <a:xfrm>
            <a:off x="3062757" y="6257464"/>
            <a:ext cx="13751943" cy="1246496"/>
          </a:xfrm>
          <a:prstGeom prst="rect">
            <a:avLst/>
          </a:prstGeom>
          <a:noFill/>
          <a:ln>
            <a:noFill/>
          </a:ln>
        </p:spPr>
        <p:txBody>
          <a:bodyPr anchorCtr="0" anchor="t" bIns="68550" lIns="137125" spcFirstLastPara="1" rIns="137125" wrap="square" tIns="68550">
            <a:spAutoFit/>
          </a:bodyPr>
          <a:lstStyle/>
          <a:p>
            <a:pPr indent="0" lvl="0" marL="0" marR="0" rtl="0" algn="l">
              <a:lnSpc>
                <a:spcPct val="100000"/>
              </a:lnSpc>
              <a:spcBef>
                <a:spcPts val="0"/>
              </a:spcBef>
              <a:spcAft>
                <a:spcPts val="0"/>
              </a:spcAft>
              <a:buClr>
                <a:srgbClr val="000000"/>
              </a:buClr>
              <a:buSzPts val="7200"/>
              <a:buFont typeface="Arial"/>
              <a:buNone/>
            </a:pPr>
            <a:r>
              <a:rPr b="1" i="1" lang="en-US" sz="7200" u="none" cap="none" strike="noStrike">
                <a:solidFill>
                  <a:srgbClr val="FFC000"/>
                </a:solidFill>
                <a:latin typeface="Arial"/>
                <a:ea typeface="Arial"/>
                <a:cs typeface="Arial"/>
                <a:sym typeface="Arial"/>
              </a:rPr>
              <a:t>All: </a:t>
            </a:r>
            <a:r>
              <a:rPr b="1" i="0" lang="en-US" sz="7200" u="none" cap="none" strike="noStrike">
                <a:solidFill>
                  <a:srgbClr val="FFFFFF"/>
                </a:solidFill>
                <a:latin typeface="Arial"/>
                <a:ea typeface="Arial"/>
                <a:cs typeface="Arial"/>
                <a:sym typeface="Arial"/>
              </a:rPr>
              <a:t>Glory to You, Oh Lord.</a:t>
            </a:r>
            <a:endParaRPr b="0" i="0" sz="21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30" name="Shape 130"/>
        <p:cNvGrpSpPr/>
        <p:nvPr/>
      </p:nvGrpSpPr>
      <p:grpSpPr>
        <a:xfrm>
          <a:off x="0" y="0"/>
          <a:ext cx="0" cy="0"/>
          <a:chOff x="0" y="0"/>
          <a:chExt cx="0" cy="0"/>
        </a:xfrm>
      </p:grpSpPr>
      <p:sp>
        <p:nvSpPr>
          <p:cNvPr id="131" name="Google Shape;131;p6"/>
          <p:cNvSpPr txBox="1"/>
          <p:nvPr/>
        </p:nvSpPr>
        <p:spPr>
          <a:xfrm>
            <a:off x="651159" y="8190096"/>
            <a:ext cx="1039800" cy="769500"/>
          </a:xfrm>
          <a:prstGeom prst="rect">
            <a:avLst/>
          </a:prstGeom>
          <a:solidFill>
            <a:schemeClr val="accent3"/>
          </a:solidFill>
          <a:ln>
            <a:noFill/>
          </a:ln>
        </p:spPr>
        <p:txBody>
          <a:bodyPr anchorCtr="0" anchor="t" bIns="0" lIns="0" spcFirstLastPara="1" rIns="0" wrap="square" tIns="0">
            <a:norm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rgbClr val="FFFFFF"/>
                </a:solidFill>
                <a:latin typeface="Arial Black"/>
                <a:ea typeface="Arial Black"/>
                <a:cs typeface="Arial Black"/>
                <a:sym typeface="Arial Black"/>
              </a:rPr>
              <a:t>25</a:t>
            </a:r>
            <a:endParaRPr b="1" i="0" sz="5000" u="none" cap="none" strike="noStrike">
              <a:solidFill>
                <a:srgbClr val="FFFFFF"/>
              </a:solidFill>
              <a:latin typeface="Arial Black"/>
              <a:ea typeface="Arial Black"/>
              <a:cs typeface="Arial Black"/>
              <a:sym typeface="Arial Black"/>
            </a:endParaRPr>
          </a:p>
        </p:txBody>
      </p:sp>
      <p:sp>
        <p:nvSpPr>
          <p:cNvPr id="132" name="Google Shape;132;p6"/>
          <p:cNvSpPr txBox="1"/>
          <p:nvPr/>
        </p:nvSpPr>
        <p:spPr>
          <a:xfrm>
            <a:off x="1843350" y="8164000"/>
            <a:ext cx="15327000" cy="1662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5400">
                <a:solidFill>
                  <a:schemeClr val="lt1"/>
                </a:solidFill>
              </a:rPr>
              <a:t>Once when large crowds of people were going along with Jesus, he turned and said to them</a:t>
            </a:r>
            <a:endParaRPr b="1" i="0" sz="5400" u="none" cap="none" strike="noStrike">
              <a:solidFill>
                <a:schemeClr val="lt1"/>
              </a:solidFill>
              <a:latin typeface="Arial Black"/>
              <a:ea typeface="Arial Black"/>
              <a:cs typeface="Arial Black"/>
              <a:sym typeface="Arial Black"/>
            </a:endParaRPr>
          </a:p>
        </p:txBody>
      </p:sp>
      <p:sp>
        <p:nvSpPr>
          <p:cNvPr descr="Sunset Animated Illustration by Mina FZ. for Queble on Dribbble" id="133" name="Google Shape;133;p6"/>
          <p:cNvSpPr/>
          <p:nvPr/>
        </p:nvSpPr>
        <p:spPr>
          <a:xfrm>
            <a:off x="8991600" y="49911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34" name="Google Shape;134;p6"/>
          <p:cNvPicPr preferRelativeResize="0"/>
          <p:nvPr/>
        </p:nvPicPr>
        <p:blipFill>
          <a:blip r:embed="rId3">
            <a:alphaModFix/>
          </a:blip>
          <a:stretch>
            <a:fillRect/>
          </a:stretch>
        </p:blipFill>
        <p:spPr>
          <a:xfrm>
            <a:off x="2846613" y="745175"/>
            <a:ext cx="12594773" cy="70845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923C"/>
        </a:solidFill>
      </p:bgPr>
    </p:bg>
    <p:spTree>
      <p:nvGrpSpPr>
        <p:cNvPr id="139" name="Shape 139"/>
        <p:cNvGrpSpPr/>
        <p:nvPr/>
      </p:nvGrpSpPr>
      <p:grpSpPr>
        <a:xfrm>
          <a:off x="0" y="0"/>
          <a:ext cx="0" cy="0"/>
          <a:chOff x="0" y="0"/>
          <a:chExt cx="0" cy="0"/>
        </a:xfrm>
      </p:grpSpPr>
      <p:sp>
        <p:nvSpPr>
          <p:cNvPr id="140" name="Google Shape;140;p12"/>
          <p:cNvSpPr txBox="1"/>
          <p:nvPr/>
        </p:nvSpPr>
        <p:spPr>
          <a:xfrm>
            <a:off x="1333686" y="789030"/>
            <a:ext cx="1070301" cy="769500"/>
          </a:xfrm>
          <a:prstGeom prst="rect">
            <a:avLst/>
          </a:prstGeom>
          <a:solidFill>
            <a:srgbClr val="8CB3E3"/>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rgbClr val="FFFFFF"/>
                </a:solidFill>
                <a:latin typeface="Arial Black"/>
                <a:ea typeface="Arial Black"/>
                <a:cs typeface="Arial Black"/>
                <a:sym typeface="Arial Black"/>
              </a:rPr>
              <a:t>26</a:t>
            </a:r>
            <a:endParaRPr b="1" i="0" sz="5000" u="none" cap="none" strike="noStrike">
              <a:solidFill>
                <a:srgbClr val="FFFFFF"/>
              </a:solidFill>
              <a:latin typeface="Arial Black"/>
              <a:ea typeface="Arial Black"/>
              <a:cs typeface="Arial Black"/>
              <a:sym typeface="Arial Black"/>
            </a:endParaRPr>
          </a:p>
        </p:txBody>
      </p:sp>
      <p:sp>
        <p:nvSpPr>
          <p:cNvPr id="141" name="Google Shape;141;p12"/>
          <p:cNvSpPr txBox="1"/>
          <p:nvPr/>
        </p:nvSpPr>
        <p:spPr>
          <a:xfrm>
            <a:off x="1272046" y="2166271"/>
            <a:ext cx="6225900" cy="6649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4800">
                <a:solidFill>
                  <a:schemeClr val="lt1"/>
                </a:solidFill>
              </a:rPr>
              <a:t>Those who come to me cannot be my disciples unless they love me more than they love father and mother, wife and children, brothers and sisters, and themselves as well.</a:t>
            </a:r>
            <a:endParaRPr b="1" i="0" sz="4800" u="none" cap="none" strike="noStrike">
              <a:solidFill>
                <a:schemeClr val="lt1"/>
              </a:solidFill>
              <a:latin typeface="Arial Black"/>
              <a:ea typeface="Arial Black"/>
              <a:cs typeface="Arial Black"/>
              <a:sym typeface="Arial Black"/>
            </a:endParaRPr>
          </a:p>
        </p:txBody>
      </p:sp>
      <p:sp>
        <p:nvSpPr>
          <p:cNvPr descr="Sunset Animated Illustration by Mina FZ. for Queble on Dribbble" id="142" name="Google Shape;142;p12"/>
          <p:cNvSpPr/>
          <p:nvPr/>
        </p:nvSpPr>
        <p:spPr>
          <a:xfrm>
            <a:off x="8991600" y="49911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43" name="Google Shape;143;p12"/>
          <p:cNvPicPr preferRelativeResize="0"/>
          <p:nvPr/>
        </p:nvPicPr>
        <p:blipFill rotWithShape="1">
          <a:blip r:embed="rId3">
            <a:alphaModFix/>
          </a:blip>
          <a:srcRect b="0" l="0" r="0" t="0"/>
          <a:stretch/>
        </p:blipFill>
        <p:spPr>
          <a:xfrm>
            <a:off x="8260673" y="1360213"/>
            <a:ext cx="9059650" cy="71046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2A0C7"/>
        </a:solidFill>
      </p:bgPr>
    </p:bg>
    <p:spTree>
      <p:nvGrpSpPr>
        <p:cNvPr id="148" name="Shape 148"/>
        <p:cNvGrpSpPr/>
        <p:nvPr/>
      </p:nvGrpSpPr>
      <p:grpSpPr>
        <a:xfrm>
          <a:off x="0" y="0"/>
          <a:ext cx="0" cy="0"/>
          <a:chOff x="0" y="0"/>
          <a:chExt cx="0" cy="0"/>
        </a:xfrm>
      </p:grpSpPr>
      <p:sp>
        <p:nvSpPr>
          <p:cNvPr id="149" name="Google Shape;149;p5"/>
          <p:cNvSpPr txBox="1"/>
          <p:nvPr/>
        </p:nvSpPr>
        <p:spPr>
          <a:xfrm>
            <a:off x="1162655" y="3171906"/>
            <a:ext cx="5956200" cy="4155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5400">
                <a:solidFill>
                  <a:schemeClr val="lt1"/>
                </a:solidFill>
              </a:rPr>
              <a:t>Those who do not carry their own cross and come after me cannot be my disciples. </a:t>
            </a:r>
            <a:endParaRPr b="1" i="0" sz="5400" u="none" cap="none" strike="noStrike">
              <a:solidFill>
                <a:schemeClr val="lt1"/>
              </a:solidFill>
              <a:latin typeface="Arial Black"/>
              <a:ea typeface="Arial Black"/>
              <a:cs typeface="Arial Black"/>
              <a:sym typeface="Arial Black"/>
            </a:endParaRPr>
          </a:p>
        </p:txBody>
      </p:sp>
      <p:sp>
        <p:nvSpPr>
          <p:cNvPr id="150" name="Google Shape;150;p5"/>
          <p:cNvSpPr txBox="1"/>
          <p:nvPr/>
        </p:nvSpPr>
        <p:spPr>
          <a:xfrm>
            <a:off x="1162662" y="2011187"/>
            <a:ext cx="925656" cy="769441"/>
          </a:xfrm>
          <a:prstGeom prst="rect">
            <a:avLst/>
          </a:prstGeom>
          <a:solidFill>
            <a:srgbClr val="FABF8E"/>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rgbClr val="FFFFFF"/>
                </a:solidFill>
                <a:latin typeface="Arial Black"/>
                <a:ea typeface="Arial Black"/>
                <a:cs typeface="Arial Black"/>
                <a:sym typeface="Arial Black"/>
              </a:rPr>
              <a:t>27</a:t>
            </a:r>
            <a:endParaRPr b="1" i="0" sz="5000" u="none" cap="none" strike="noStrike">
              <a:solidFill>
                <a:srgbClr val="FFFFFF"/>
              </a:solidFill>
              <a:latin typeface="Arial Black"/>
              <a:ea typeface="Arial Black"/>
              <a:cs typeface="Arial Black"/>
              <a:sym typeface="Arial Black"/>
            </a:endParaRPr>
          </a:p>
        </p:txBody>
      </p:sp>
      <p:pic>
        <p:nvPicPr>
          <p:cNvPr id="151" name="Google Shape;151;p5"/>
          <p:cNvPicPr preferRelativeResize="0"/>
          <p:nvPr/>
        </p:nvPicPr>
        <p:blipFill>
          <a:blip r:embed="rId3">
            <a:alphaModFix/>
          </a:blip>
          <a:stretch>
            <a:fillRect/>
          </a:stretch>
        </p:blipFill>
        <p:spPr>
          <a:xfrm>
            <a:off x="7694650" y="1485900"/>
            <a:ext cx="9753600" cy="7315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BD97"/>
        </a:solidFill>
      </p:bgPr>
    </p:bg>
    <p:spTree>
      <p:nvGrpSpPr>
        <p:cNvPr id="156" name="Shape 156"/>
        <p:cNvGrpSpPr/>
        <p:nvPr/>
      </p:nvGrpSpPr>
      <p:grpSpPr>
        <a:xfrm>
          <a:off x="0" y="0"/>
          <a:ext cx="0" cy="0"/>
          <a:chOff x="0" y="0"/>
          <a:chExt cx="0" cy="0"/>
        </a:xfrm>
      </p:grpSpPr>
      <p:sp>
        <p:nvSpPr>
          <p:cNvPr id="157" name="Google Shape;157;p7"/>
          <p:cNvSpPr/>
          <p:nvPr/>
        </p:nvSpPr>
        <p:spPr>
          <a:xfrm>
            <a:off x="-244475" y="-131650"/>
            <a:ext cx="18532500" cy="10418700"/>
          </a:xfrm>
          <a:prstGeom prst="rect">
            <a:avLst/>
          </a:prstGeom>
          <a:solidFill>
            <a:srgbClr val="63242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7"/>
          <p:cNvSpPr/>
          <p:nvPr/>
        </p:nvSpPr>
        <p:spPr>
          <a:xfrm>
            <a:off x="1259864" y="1058205"/>
            <a:ext cx="1214400" cy="857400"/>
          </a:xfrm>
          <a:prstGeom prst="rect">
            <a:avLst/>
          </a:prstGeom>
          <a:solidFill>
            <a:srgbClr val="366092"/>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chemeClr val="lt1"/>
                </a:solidFill>
                <a:latin typeface="Arial Black"/>
                <a:ea typeface="Arial Black"/>
                <a:cs typeface="Arial Black"/>
                <a:sym typeface="Arial Black"/>
              </a:rPr>
              <a:t>28</a:t>
            </a:r>
            <a:endParaRPr b="1" i="0" sz="5000" u="none" cap="none" strike="noStrike">
              <a:solidFill>
                <a:schemeClr val="lt1"/>
              </a:solidFill>
              <a:latin typeface="Arial Black"/>
              <a:ea typeface="Arial Black"/>
              <a:cs typeface="Arial Black"/>
              <a:sym typeface="Arial Black"/>
            </a:endParaRPr>
          </a:p>
        </p:txBody>
      </p:sp>
      <p:sp>
        <p:nvSpPr>
          <p:cNvPr id="159" name="Google Shape;159;p7"/>
          <p:cNvSpPr txBox="1"/>
          <p:nvPr/>
        </p:nvSpPr>
        <p:spPr>
          <a:xfrm>
            <a:off x="1259863" y="2138425"/>
            <a:ext cx="7160400" cy="6649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5400">
                <a:solidFill>
                  <a:schemeClr val="lt1"/>
                </a:solidFill>
              </a:rPr>
              <a:t>If one of you is planning to build a tower, you sit down first and figure out what it will cost, to see if you have enough money to finish the job. </a:t>
            </a:r>
            <a:endParaRPr b="1" i="0" sz="5400" u="none" cap="none" strike="noStrike">
              <a:solidFill>
                <a:schemeClr val="lt1"/>
              </a:solidFill>
              <a:latin typeface="Arial Black"/>
              <a:ea typeface="Arial Black"/>
              <a:cs typeface="Arial Black"/>
              <a:sym typeface="Arial Black"/>
            </a:endParaRPr>
          </a:p>
        </p:txBody>
      </p:sp>
      <p:pic>
        <p:nvPicPr>
          <p:cNvPr id="160" name="Google Shape;160;p7"/>
          <p:cNvPicPr preferRelativeResize="0"/>
          <p:nvPr/>
        </p:nvPicPr>
        <p:blipFill>
          <a:blip r:embed="rId3">
            <a:alphaModFix/>
          </a:blip>
          <a:stretch>
            <a:fillRect/>
          </a:stretch>
        </p:blipFill>
        <p:spPr>
          <a:xfrm>
            <a:off x="8122275" y="1656188"/>
            <a:ext cx="9299500" cy="6974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BD97"/>
        </a:solidFill>
      </p:bgPr>
    </p:bg>
    <p:spTree>
      <p:nvGrpSpPr>
        <p:cNvPr id="165" name="Shape 165"/>
        <p:cNvGrpSpPr/>
        <p:nvPr/>
      </p:nvGrpSpPr>
      <p:grpSpPr>
        <a:xfrm>
          <a:off x="0" y="0"/>
          <a:ext cx="0" cy="0"/>
          <a:chOff x="0" y="0"/>
          <a:chExt cx="0" cy="0"/>
        </a:xfrm>
      </p:grpSpPr>
      <p:sp>
        <p:nvSpPr>
          <p:cNvPr id="166" name="Google Shape;166;g151c7734bdb_0_190"/>
          <p:cNvSpPr/>
          <p:nvPr/>
        </p:nvSpPr>
        <p:spPr>
          <a:xfrm>
            <a:off x="-244475" y="-131650"/>
            <a:ext cx="18532500" cy="10418700"/>
          </a:xfrm>
          <a:prstGeom prst="rect">
            <a:avLst/>
          </a:prstGeom>
          <a:solidFill>
            <a:srgbClr val="EBA3A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g151c7734bdb_0_190"/>
          <p:cNvSpPr/>
          <p:nvPr/>
        </p:nvSpPr>
        <p:spPr>
          <a:xfrm>
            <a:off x="1374714" y="1473855"/>
            <a:ext cx="1214400" cy="857400"/>
          </a:xfrm>
          <a:prstGeom prst="rect">
            <a:avLst/>
          </a:prstGeom>
          <a:solidFill>
            <a:srgbClr val="366092"/>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chemeClr val="lt1"/>
                </a:solidFill>
                <a:latin typeface="Arial Black"/>
                <a:ea typeface="Arial Black"/>
                <a:cs typeface="Arial Black"/>
                <a:sym typeface="Arial Black"/>
              </a:rPr>
              <a:t>29</a:t>
            </a:r>
            <a:endParaRPr b="1" i="0" sz="5000" u="none" cap="none" strike="noStrike">
              <a:solidFill>
                <a:schemeClr val="lt1"/>
              </a:solidFill>
              <a:latin typeface="Arial Black"/>
              <a:ea typeface="Arial Black"/>
              <a:cs typeface="Arial Black"/>
              <a:sym typeface="Arial Black"/>
            </a:endParaRPr>
          </a:p>
        </p:txBody>
      </p:sp>
      <p:sp>
        <p:nvSpPr>
          <p:cNvPr id="168" name="Google Shape;168;g151c7734bdb_0_190"/>
          <p:cNvSpPr txBox="1"/>
          <p:nvPr/>
        </p:nvSpPr>
        <p:spPr>
          <a:xfrm>
            <a:off x="1387988" y="2994950"/>
            <a:ext cx="7160400" cy="5818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5400">
                <a:solidFill>
                  <a:schemeClr val="lt1"/>
                </a:solidFill>
              </a:rPr>
              <a:t>If you don't, you will not be able to finish the tower after laying the foundation; and all who see what happened will make fun of you.</a:t>
            </a:r>
            <a:endParaRPr b="1" i="0" sz="5400" u="none" cap="none" strike="noStrike">
              <a:solidFill>
                <a:schemeClr val="lt1"/>
              </a:solidFill>
              <a:latin typeface="Arial Black"/>
              <a:ea typeface="Arial Black"/>
              <a:cs typeface="Arial Black"/>
              <a:sym typeface="Arial Black"/>
            </a:endParaRPr>
          </a:p>
        </p:txBody>
      </p:sp>
      <p:pic>
        <p:nvPicPr>
          <p:cNvPr id="169" name="Google Shape;169;g151c7734bdb_0_190"/>
          <p:cNvPicPr preferRelativeResize="0"/>
          <p:nvPr/>
        </p:nvPicPr>
        <p:blipFill>
          <a:blip r:embed="rId3">
            <a:alphaModFix/>
          </a:blip>
          <a:stretch>
            <a:fillRect/>
          </a:stretch>
        </p:blipFill>
        <p:spPr>
          <a:xfrm>
            <a:off x="8808550" y="1841375"/>
            <a:ext cx="8630226" cy="64726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2020-09-06T06:27:27Z</dcterms:created>
  <dc:creator>abc</dc:creator>
</cp:coreProperties>
</file>