
<file path=[Content_Types].xml><?xml version="1.0" encoding="utf-8"?>
<Types xmlns="http://schemas.openxmlformats.org/package/2006/content-types">
  <Default Extension="gif" ContentType="image/gif"/>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81" r:id="rId15"/>
    <p:sldId id="282" r:id="rId16"/>
    <p:sldId id="283" r:id="rId17"/>
    <p:sldId id="284" r:id="rId18"/>
    <p:sldId id="273" r:id="rId19"/>
    <p:sldId id="274" r:id="rId20"/>
    <p:sldId id="275" r:id="rId21"/>
    <p:sldId id="276" r:id="rId22"/>
    <p:sldId id="279" r:id="rId23"/>
    <p:sldId id="280" r:id="rId24"/>
  </p:sldIdLst>
  <p:sldSz cx="18288000" cy="10287000"/>
  <p:notesSz cx="6858000" cy="9144000"/>
  <p:embeddedFontLst>
    <p:embeddedFont>
      <p:font typeface="Calibri" panose="020F0502020204030204"/>
      <p:regular r:id="rId28"/>
      <p:bold r:id="rId29"/>
      <p:italic r:id="rId30"/>
      <p:boldItalic r:id="rId31"/>
    </p:embeddedFont>
    <p:embeddedFont>
      <p:font typeface="Arial Black" panose="020B0A04020102020204"/>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37"/>
    <a:srgbClr val="8A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7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Master" Target="slideMasters/slideMaster2.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7"/>
        <p:cNvGrpSpPr/>
        <p:nvPr/>
      </p:nvGrpSpPr>
      <p:grpSpPr>
        <a:xfrm>
          <a:off x="0" y="0"/>
          <a:ext cx="0" cy="0"/>
          <a:chOff x="0" y="0"/>
          <a:chExt cx="0" cy="0"/>
        </a:xfrm>
      </p:grpSpPr>
      <p:sp>
        <p:nvSpPr>
          <p:cNvPr id="268" name="Google Shape;268;g1582d76b34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582d76b34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p>
        </p:txBody>
      </p:sp>
      <p:sp>
        <p:nvSpPr>
          <p:cNvPr id="270" name="Google Shape;270;g1582d76b34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9"/>
        <p:cNvGrpSpPr/>
        <p:nvPr/>
      </p:nvGrpSpPr>
      <p:grpSpPr>
        <a:xfrm>
          <a:off x="0" y="0"/>
          <a:ext cx="0" cy="0"/>
          <a:chOff x="0" y="0"/>
          <a:chExt cx="0" cy="0"/>
        </a:xfrm>
      </p:grpSpPr>
      <p:sp>
        <p:nvSpPr>
          <p:cNvPr id="300" name="Google Shape;300;g151c7734bdb_0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51c7734bdb_0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02" name="Google Shape;302;g151c7734bdb_0_2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4"/>
        <p:cNvGrpSpPr/>
        <p:nvPr/>
      </p:nvGrpSpPr>
      <p:grpSpPr>
        <a:xfrm>
          <a:off x="0" y="0"/>
          <a:ext cx="0" cy="0"/>
          <a:chOff x="0" y="0"/>
          <a:chExt cx="0" cy="0"/>
        </a:xfrm>
      </p:grpSpPr>
      <p:sp>
        <p:nvSpPr>
          <p:cNvPr id="165" name="Google Shape;165;g151c7734bdb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151c7734bdb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7" name="Google Shape;167;g151c7734bdb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61150" y="6721825"/>
            <a:ext cx="70104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31st</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Sunday in Ordinary | Year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810" y="3644175"/>
            <a:ext cx="6903900" cy="230832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Zacchaeus hurried down and welcomed him with great joy.</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930810" y="2310929"/>
            <a:ext cx="9258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6</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7305930" y="969942"/>
            <a:ext cx="10695544" cy="80216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tx2">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810" y="3644175"/>
            <a:ext cx="6903900" cy="384720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All the people who saw it started grumbling, “This man has gone as a guest to the home of a sinner!”</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930810" y="2310929"/>
            <a:ext cx="925800" cy="769500"/>
          </a:xfrm>
          <a:prstGeom prst="rect">
            <a:avLst/>
          </a:prstGeom>
          <a:solidFill>
            <a:schemeClr val="bg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7</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7955280" y="1381892"/>
            <a:ext cx="10030954" cy="75232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3">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810" y="2470695"/>
            <a:ext cx="6903900" cy="61555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Zacchaeus stood up and said to the Lord, “Listen, sir! I will give half my belongings to the poor, and if I have cheated anyone, I will pay back four times as much.”</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930810" y="1371488"/>
            <a:ext cx="925800"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8</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p:cNvPicPr>
            <a:picLocks noChangeAspect="1"/>
          </p:cNvPicPr>
          <p:nvPr/>
        </p:nvPicPr>
        <p:blipFill>
          <a:blip r:embed="rId1"/>
          <a:stretch>
            <a:fillRect/>
          </a:stretch>
        </p:blipFill>
        <p:spPr>
          <a:xfrm>
            <a:off x="7986780" y="1189106"/>
            <a:ext cx="9916160" cy="74371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2">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810" y="2835176"/>
            <a:ext cx="6903900" cy="46166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Jesus said to him, “Salvation has come to this house today, for this man, also, is a descendant of Abraham. </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930810" y="1569608"/>
            <a:ext cx="925800" cy="769500"/>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9</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7834709" y="1371488"/>
            <a:ext cx="10160149" cy="76201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930810" y="3923488"/>
            <a:ext cx="6903900" cy="230832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The Son of Man came to seek and to save the lost.”</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930810" y="2262738"/>
            <a:ext cx="925800" cy="769500"/>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10</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7834710" y="1081928"/>
            <a:ext cx="10160149" cy="76201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497A"/>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254"/>
        <p:cNvGrpSpPr/>
        <p:nvPr/>
      </p:nvGrpSpPr>
      <p:grpSpPr>
        <a:xfrm>
          <a:off x="0" y="0"/>
          <a:ext cx="0" cy="0"/>
          <a:chOff x="0" y="0"/>
          <a:chExt cx="0" cy="0"/>
        </a:xfrm>
      </p:grpSpPr>
      <p:sp>
        <p:nvSpPr>
          <p:cNvPr id="255" name="Google Shape;255;p23"/>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6" name="Google Shape;256;p23"/>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61"/>
        <p:cNvGrpSpPr/>
        <p:nvPr/>
      </p:nvGrpSpPr>
      <p:grpSpPr>
        <a:xfrm>
          <a:off x="0" y="0"/>
          <a:ext cx="0" cy="0"/>
          <a:chOff x="0" y="0"/>
          <a:chExt cx="0" cy="0"/>
        </a:xfrm>
      </p:grpSpPr>
      <p:sp>
        <p:nvSpPr>
          <p:cNvPr id="262" name="Google Shape;262;p22"/>
          <p:cNvSpPr/>
          <p:nvPr/>
        </p:nvSpPr>
        <p:spPr>
          <a:xfrm>
            <a:off x="-244475" y="-85930"/>
            <a:ext cx="18532500" cy="104187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3" name="Google Shape;263;p22"/>
          <p:cNvSpPr/>
          <p:nvPr/>
        </p:nvSpPr>
        <p:spPr>
          <a:xfrm>
            <a:off x="1526425" y="741050"/>
            <a:ext cx="14990700" cy="1337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7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Activity: Tree of Love</a:t>
            </a:r>
            <a:endParaRPr sz="52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64" name="Google Shape;26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5" name="Google Shape;265;p22"/>
          <p:cNvSpPr txBox="1"/>
          <p:nvPr/>
        </p:nvSpPr>
        <p:spPr>
          <a:xfrm>
            <a:off x="1526325" y="3846915"/>
            <a:ext cx="6168000" cy="4431983"/>
          </a:xfrm>
          <a:prstGeom prst="rect">
            <a:avLst/>
          </a:prstGeom>
          <a:noFill/>
          <a:ln>
            <a:noFill/>
          </a:ln>
        </p:spPr>
        <p:txBody>
          <a:bodyPr spcFirstLastPara="1" wrap="square" lIns="0" tIns="0" rIns="0" bIns="0" anchor="t" anchorCtr="0">
            <a:spAutoFit/>
          </a:bodyPr>
          <a:lstStyle/>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Colored Paper</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dirty="0"/>
              <a:t>Coloring Materials</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Pen/Marker</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cap="none" dirty="0">
                <a:latin typeface="Arial" panose="020B0604020202020204"/>
                <a:ea typeface="Arial" panose="020B0604020202020204"/>
                <a:cs typeface="Arial" panose="020B0604020202020204"/>
                <a:sym typeface="Arial" panose="020B0604020202020204"/>
              </a:rPr>
              <a:t>Scissors</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r>
              <a:rPr lang="en-US" sz="4800" b="1" dirty="0"/>
              <a:t>Glue</a:t>
            </a:r>
            <a:endParaRPr lang="en-US" sz="4800" b="1" cap="none" dirty="0">
              <a:latin typeface="Arial" panose="020B0604020202020204"/>
              <a:ea typeface="Arial" panose="020B0604020202020204"/>
              <a:cs typeface="Arial" panose="020B0604020202020204"/>
              <a:sym typeface="Arial" panose="020B0604020202020204"/>
            </a:endParaRPr>
          </a:p>
          <a:p>
            <a:pPr marL="0" indent="0" algn="ctr">
              <a:buClr>
                <a:srgbClr val="000000"/>
              </a:buClr>
              <a:buSzPts val="3700"/>
              <a:buFont typeface="Arial" panose="020B0604020202020204"/>
              <a:buNone/>
            </a:pPr>
            <a:endParaRPr lang="en-US" sz="4800" b="1" cap="none" dirty="0">
              <a:latin typeface="Arial" panose="020B0604020202020204"/>
              <a:ea typeface="Arial" panose="020B0604020202020204"/>
              <a:cs typeface="Arial" panose="020B0604020202020204"/>
              <a:sym typeface="Arial" panose="020B0604020202020204"/>
            </a:endParaRPr>
          </a:p>
        </p:txBody>
      </p:sp>
      <p:pic>
        <p:nvPicPr>
          <p:cNvPr id="3" name="Picture 2"/>
          <p:cNvPicPr>
            <a:picLocks noChangeAspect="1"/>
          </p:cNvPicPr>
          <p:nvPr/>
        </p:nvPicPr>
        <p:blipFill rotWithShape="1">
          <a:blip r:embed="rId1"/>
          <a:srcRect l="17466" r="18000"/>
          <a:stretch>
            <a:fillRect/>
          </a:stretch>
        </p:blipFill>
        <p:spPr>
          <a:xfrm>
            <a:off x="8889861" y="2951150"/>
            <a:ext cx="7627264" cy="6172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6E3BC"/>
        </a:solidFill>
        <a:effectLst/>
      </p:bgPr>
    </p:bg>
    <p:spTree>
      <p:nvGrpSpPr>
        <p:cNvPr id="1" name="Shape 271"/>
        <p:cNvGrpSpPr/>
        <p:nvPr/>
      </p:nvGrpSpPr>
      <p:grpSpPr>
        <a:xfrm>
          <a:off x="0" y="0"/>
          <a:ext cx="0" cy="0"/>
          <a:chOff x="0" y="0"/>
          <a:chExt cx="0" cy="0"/>
        </a:xfrm>
      </p:grpSpPr>
      <p:sp>
        <p:nvSpPr>
          <p:cNvPr id="272" name="Google Shape;272;g1582d76b34a_0_57"/>
          <p:cNvSpPr txBox="1"/>
          <p:nvPr/>
        </p:nvSpPr>
        <p:spPr>
          <a:xfrm>
            <a:off x="707785" y="844287"/>
            <a:ext cx="8976600" cy="7385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500"/>
              <a:buFont typeface="Arial" panose="020B0604020202020204"/>
              <a:buNone/>
            </a:pPr>
            <a:r>
              <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Instruction:</a:t>
            </a:r>
            <a:endParaRPr lang="en-US" sz="48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273" name="Google Shape;273;g1582d76b34a_0_5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g1582d76b34a_0_57"/>
          <p:cNvSpPr txBox="1"/>
          <p:nvPr/>
        </p:nvSpPr>
        <p:spPr>
          <a:xfrm>
            <a:off x="707785" y="1745011"/>
            <a:ext cx="9543415" cy="8379217"/>
          </a:xfrm>
          <a:prstGeom prst="rect">
            <a:avLst/>
          </a:prstGeom>
          <a:noFill/>
          <a:ln>
            <a:noFill/>
          </a:ln>
        </p:spPr>
        <p:txBody>
          <a:bodyPr spcFirstLastPara="1" wrap="square" lIns="0" tIns="0" rIns="0" bIns="0" anchor="t" anchorCtr="0">
            <a:spAutoFit/>
          </a:bodyPr>
          <a:lstStyle/>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Trace your hand on the paper. Trace down the arm slightly so that you have a trunk of the tree.</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Cut out the hands</a:t>
            </a:r>
            <a:endParaRPr lang="en-US" sz="3300" dirty="0"/>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G</a:t>
            </a: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lue down the handprint at the bottom of the paper but centered. The Paper will be vertical.</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W</a:t>
            </a: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rite “Fall in Love with Jesus” on the trunk of the tree.</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dirty="0"/>
              <a:t>C</a:t>
            </a: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ut simple leaf shapes</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On the leaves, write why you love Jesus.</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457200" marR="0" lvl="0" indent="-425450" algn="l" rtl="0">
              <a:lnSpc>
                <a:spcPct val="150000"/>
              </a:lnSpc>
              <a:spcBef>
                <a:spcPts val="0"/>
              </a:spcBef>
              <a:spcAft>
                <a:spcPts val="0"/>
              </a:spcAft>
              <a:buClr>
                <a:srgbClr val="000000"/>
              </a:buClr>
              <a:buSzPts val="3100"/>
              <a:buFont typeface="Arial" panose="020B0604020202020204"/>
              <a:buAutoNum type="arabicPeriod"/>
            </a:pPr>
            <a:r>
              <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rPr>
              <a:t>These leaves will be glued to the branches of the tree.</a:t>
            </a:r>
            <a:endParaRPr lang="en-US" sz="33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3" name="Picture 2"/>
          <p:cNvPicPr>
            <a:picLocks noChangeAspect="1"/>
          </p:cNvPicPr>
          <p:nvPr/>
        </p:nvPicPr>
        <p:blipFill>
          <a:blip r:embed="rId1"/>
          <a:stretch>
            <a:fillRect/>
          </a:stretch>
        </p:blipFill>
        <p:spPr>
          <a:xfrm>
            <a:off x="10388360" y="2208008"/>
            <a:ext cx="7632854" cy="61757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95"/>
        <p:cNvGrpSpPr/>
        <p:nvPr/>
      </p:nvGrpSpPr>
      <p:grpSpPr>
        <a:xfrm>
          <a:off x="0" y="0"/>
          <a:ext cx="0" cy="0"/>
          <a:chOff x="0" y="0"/>
          <a:chExt cx="0" cy="0"/>
        </a:xfrm>
      </p:grpSpPr>
      <p:sp>
        <p:nvSpPr>
          <p:cNvPr id="296" name="Google Shape;296;gf7e905350f_0_52"/>
          <p:cNvSpPr/>
          <p:nvPr/>
        </p:nvSpPr>
        <p:spPr>
          <a:xfrm>
            <a:off x="1083950" y="90217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83950" y="1751329"/>
            <a:ext cx="9238200" cy="76335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PH" sz="40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dirty="0">
                <a:solidFill>
                  <a:schemeClr val="lt1"/>
                </a:solidFill>
              </a:rPr>
              <a:t>Thank you for making us special. And for loving each and everyone of us. Help us to share that love with one another, and to let You make our hearts new. Thank you for your love. We love you, God! </a:t>
            </a: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In Jesus' name we pray. </a:t>
            </a:r>
            <a:endParaRPr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Amen.</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366092"/>
        </a:solidFill>
        <a:effectLst/>
      </p:bgPr>
    </p:bg>
    <p:spTree>
      <p:nvGrpSpPr>
        <p:cNvPr id="1" name="Shape 108"/>
        <p:cNvGrpSpPr/>
        <p:nvPr/>
      </p:nvGrpSpPr>
      <p:grpSpPr>
        <a:xfrm>
          <a:off x="0" y="0"/>
          <a:ext cx="0" cy="0"/>
          <a:chOff x="0" y="0"/>
          <a:chExt cx="0" cy="0"/>
        </a:xfrm>
      </p:grpSpPr>
      <p:sp>
        <p:nvSpPr>
          <p:cNvPr id="109" name="Google Shape;109;p2"/>
          <p:cNvSpPr txBox="1"/>
          <p:nvPr/>
        </p:nvSpPr>
        <p:spPr>
          <a:xfrm>
            <a:off x="782320" y="1795145"/>
            <a:ext cx="15525115" cy="738632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dirty="0">
                <a:solidFill>
                  <a:schemeClr val="lt1"/>
                </a:solidFill>
              </a:rPr>
              <a:t>The gospel reminded us that Jesus looks beyond our sins and love us despite of our imperfections. Being a tax collector during Jesus’s time were known to be a sinner for they are usually a corrupt. However, Jesus sees Zacchaeus as a son of Abraham regardless of what people entitled him to be, how good our God is to seek and to save the lost.</a:t>
            </a:r>
            <a:endParaRPr lang="en-US" sz="40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endParaRPr lang="en-US" sz="4000" dirty="0">
              <a:solidFill>
                <a:schemeClr val="lt1"/>
              </a:solidFill>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000" dirty="0">
                <a:solidFill>
                  <a:schemeClr val="lt1"/>
                </a:solidFill>
              </a:rPr>
              <a:t>Jesus loved all kinds of people, and often associated with those that others did not like so much. He changed lives by this love, and transformed how people felt and behaved. Jesus offered mercy and forgiveness, and because of that we should demonstrate unconditional love to one another.</a:t>
            </a:r>
            <a:endParaRPr lang="en-US" sz="4000" dirty="0">
              <a:solidFill>
                <a:schemeClr val="lt1"/>
              </a:solidFill>
            </a:endParaRPr>
          </a:p>
        </p:txBody>
      </p:sp>
      <p:sp>
        <p:nvSpPr>
          <p:cNvPr id="110" name="Google Shape;110;p2"/>
          <p:cNvSpPr txBox="1"/>
          <p:nvPr/>
        </p:nvSpPr>
        <p:spPr>
          <a:xfrm>
            <a:off x="782226" y="704606"/>
            <a:ext cx="12321900" cy="677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3"/>
        <p:cNvGrpSpPr/>
        <p:nvPr/>
      </p:nvGrpSpPr>
      <p:grpSpPr>
        <a:xfrm>
          <a:off x="0" y="0"/>
          <a:ext cx="0" cy="0"/>
          <a:chOff x="0" y="0"/>
          <a:chExt cx="0" cy="0"/>
        </a:xfrm>
      </p:grpSpPr>
      <p:sp>
        <p:nvSpPr>
          <p:cNvPr id="304" name="Google Shape;304;g151c7734bdb_0_236"/>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5" name="Google Shape;305;g151c7734bdb_0_236"/>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6" name="Google Shape;306;g151c7734bdb_0_236"/>
          <p:cNvSpPr/>
          <p:nvPr/>
        </p:nvSpPr>
        <p:spPr>
          <a:xfrm>
            <a:off x="1261251" y="6548575"/>
            <a:ext cx="7868400" cy="808200"/>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7" name="Google Shape;307;g151c7734bdb_0_236"/>
          <p:cNvSpPr txBox="1"/>
          <p:nvPr/>
        </p:nvSpPr>
        <p:spPr>
          <a:xfrm>
            <a:off x="1661150" y="6721825"/>
            <a:ext cx="70104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31st Sunday in Ordinary | Year C</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08" name="Google Shape;308;g151c7734bdb_0_236"/>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5"/>
        <p:cNvGrpSpPr/>
        <p:nvPr/>
      </p:nvGrpSpPr>
      <p:grpSpPr>
        <a:xfrm>
          <a:off x="0" y="0"/>
          <a:ext cx="0" cy="0"/>
          <a:chOff x="0" y="0"/>
          <a:chExt cx="0" cy="0"/>
        </a:xfrm>
      </p:grpSpPr>
      <p:sp>
        <p:nvSpPr>
          <p:cNvPr id="116" name="Google Shape;116;p3"/>
          <p:cNvSpPr/>
          <p:nvPr/>
        </p:nvSpPr>
        <p:spPr>
          <a:xfrm>
            <a:off x="-244475" y="-13165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7" name="Google Shape;117;p3"/>
          <p:cNvSpPr/>
          <p:nvPr/>
        </p:nvSpPr>
        <p:spPr>
          <a:xfrm>
            <a:off x="0" y="8146052"/>
            <a:ext cx="18288000" cy="269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0" y="8443313"/>
            <a:ext cx="182880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600" b="0" i="0" u="none" strike="noStrike" cap="none"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rPr>
              <a:t>Jesus and Zacchaeus</a:t>
            </a:r>
            <a:endParaRPr lang="en-US" sz="5600" b="0" i="0" u="none" strike="noStrike" cap="none" dirty="0">
              <a:solidFill>
                <a:schemeClr val="accent5">
                  <a:lumMod val="75000"/>
                </a:schemeClr>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528150" y="9366725"/>
            <a:ext cx="11231700" cy="76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dirty="0">
                <a:solidFill>
                  <a:schemeClr val="dk1"/>
                </a:solidFill>
                <a:latin typeface="Arial Black" panose="020B0A04020102020204"/>
                <a:ea typeface="Arial Black" panose="020B0A04020102020204"/>
                <a:cs typeface="Arial Black" panose="020B0A04020102020204"/>
                <a:sym typeface="Arial Black" panose="020B0A04020102020204"/>
              </a:rPr>
              <a:t>Luke 19:1-10</a:t>
            </a:r>
            <a:endParaRPr sz="5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2" descr="When Jesus got to the tree, He looked up and said, ‘Zacchaeus, hurry down. Today is my day to be a guest in your home.’ – Slid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00571" y="150775"/>
            <a:ext cx="10459270" cy="7844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Luke.</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
        <p:cNvGrpSpPr/>
        <p:nvPr/>
      </p:nvGrpSpPr>
      <p:grpSpPr>
        <a:xfrm>
          <a:off x="0" y="0"/>
          <a:ext cx="0" cy="0"/>
          <a:chOff x="0" y="0"/>
          <a:chExt cx="0" cy="0"/>
        </a:xfrm>
      </p:grpSpPr>
      <p:sp>
        <p:nvSpPr>
          <p:cNvPr id="133" name="Google Shape;133;p6"/>
          <p:cNvSpPr txBox="1"/>
          <p:nvPr/>
        </p:nvSpPr>
        <p:spPr>
          <a:xfrm>
            <a:off x="1113034" y="2022156"/>
            <a:ext cx="1039800" cy="769500"/>
          </a:xfrm>
          <a:prstGeom prst="rect">
            <a:avLst/>
          </a:prstGeom>
          <a:solidFill>
            <a:schemeClr val="accent3"/>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113034" y="3633906"/>
            <a:ext cx="5920500" cy="33239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Jesus went on into Jericho and was passing through.</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2" descr="Jesus and His disciples were on the way to Jerusalem and were passing through the city of Jericho. – Slid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47560" y="970596"/>
            <a:ext cx="10546080" cy="7909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 name="Shape 141"/>
        <p:cNvGrpSpPr/>
        <p:nvPr/>
      </p:nvGrpSpPr>
      <p:grpSpPr>
        <a:xfrm>
          <a:off x="0" y="0"/>
          <a:ext cx="0" cy="0"/>
          <a:chOff x="0" y="0"/>
          <a:chExt cx="0" cy="0"/>
        </a:xfrm>
      </p:grpSpPr>
      <p:sp>
        <p:nvSpPr>
          <p:cNvPr id="4" name="Rectangle 3"/>
          <p:cNvSpPr/>
          <p:nvPr/>
        </p:nvSpPr>
        <p:spPr>
          <a:xfrm>
            <a:off x="0" y="0"/>
            <a:ext cx="18288000" cy="10287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accent3">
                  <a:lumMod val="75000"/>
                </a:schemeClr>
              </a:solidFill>
            </a:endParaRPr>
          </a:p>
        </p:txBody>
      </p:sp>
      <p:sp>
        <p:nvSpPr>
          <p:cNvPr id="142" name="Google Shape;142;p12"/>
          <p:cNvSpPr txBox="1"/>
          <p:nvPr/>
        </p:nvSpPr>
        <p:spPr>
          <a:xfrm>
            <a:off x="1113686" y="2032290"/>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1113686" y="3419951"/>
            <a:ext cx="6865500" cy="34470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5600" b="1" dirty="0">
                <a:solidFill>
                  <a:schemeClr val="lt1"/>
                </a:solidFill>
              </a:rPr>
              <a:t>There was a chief tax collector there named Zacchaeus, who was rich.</a:t>
            </a:r>
            <a:endParaRPr sz="5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1"/>
          <a:stretch>
            <a:fillRect/>
          </a:stretch>
        </p:blipFill>
        <p:spPr>
          <a:xfrm>
            <a:off x="8041483" y="1272540"/>
            <a:ext cx="9916160" cy="7437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0"/>
        <p:cNvGrpSpPr/>
        <p:nvPr/>
      </p:nvGrpSpPr>
      <p:grpSpPr>
        <a:xfrm>
          <a:off x="0" y="0"/>
          <a:ext cx="0" cy="0"/>
          <a:chOff x="0" y="0"/>
          <a:chExt cx="0" cy="0"/>
        </a:xfrm>
      </p:grpSpPr>
      <p:sp>
        <p:nvSpPr>
          <p:cNvPr id="152" name="Google Shape;152;p7"/>
          <p:cNvSpPr/>
          <p:nvPr/>
        </p:nvSpPr>
        <p:spPr>
          <a:xfrm>
            <a:off x="656550" y="1759723"/>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656550" y="3237895"/>
            <a:ext cx="6040200" cy="44319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He was trying to see who Jesus was, but he was a little man and could not see Jesus because of the crowd.</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7357155" y="1150297"/>
            <a:ext cx="10274295" cy="77041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59"/>
        <p:cNvGrpSpPr/>
        <p:nvPr/>
      </p:nvGrpSpPr>
      <p:grpSpPr>
        <a:xfrm>
          <a:off x="0" y="0"/>
          <a:ext cx="0" cy="0"/>
          <a:chOff x="0" y="0"/>
          <a:chExt cx="0" cy="0"/>
        </a:xfrm>
      </p:grpSpPr>
      <p:sp>
        <p:nvSpPr>
          <p:cNvPr id="160" name="Google Shape;160;g151c7734bdb_0_190"/>
          <p:cNvSpPr/>
          <p:nvPr/>
        </p:nvSpPr>
        <p:spPr>
          <a:xfrm>
            <a:off x="-244475" y="-13165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g151c7734bdb_0_190"/>
          <p:cNvSpPr/>
          <p:nvPr/>
        </p:nvSpPr>
        <p:spPr>
          <a:xfrm>
            <a:off x="1171165" y="1592246"/>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4</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072610" y="2767020"/>
            <a:ext cx="5670600" cy="58169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 So he ran ahead of the crowd and climbed a sycamore tree to see Jesus, who was going to pass that way.</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7238999" y="1122793"/>
            <a:ext cx="10721885" cy="80414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 name="Shape 168"/>
        <p:cNvGrpSpPr/>
        <p:nvPr/>
      </p:nvGrpSpPr>
      <p:grpSpPr>
        <a:xfrm>
          <a:off x="0" y="0"/>
          <a:ext cx="0" cy="0"/>
          <a:chOff x="0" y="0"/>
          <a:chExt cx="0" cy="0"/>
        </a:xfrm>
      </p:grpSpPr>
      <p:sp>
        <p:nvSpPr>
          <p:cNvPr id="169" name="Google Shape;169;g151c7734bdb_0_197"/>
          <p:cNvSpPr/>
          <p:nvPr/>
        </p:nvSpPr>
        <p:spPr>
          <a:xfrm>
            <a:off x="15240" y="-22860"/>
            <a:ext cx="18532500" cy="10418700"/>
          </a:xfrm>
          <a:prstGeom prst="rect">
            <a:avLst/>
          </a:prstGeom>
          <a:solidFill>
            <a:schemeClr val="accent4">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g151c7734bdb_0_197"/>
          <p:cNvSpPr/>
          <p:nvPr/>
        </p:nvSpPr>
        <p:spPr>
          <a:xfrm>
            <a:off x="1241050" y="602445"/>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rPr>
              <a:t>5</a:t>
            </a:r>
            <a:endParaRPr sz="5000" b="1" i="0" u="none" strike="noStrike" cap="none" dirty="0">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1" name="Google Shape;171;g151c7734bdb_0_197"/>
          <p:cNvSpPr txBox="1"/>
          <p:nvPr/>
        </p:nvSpPr>
        <p:spPr>
          <a:xfrm>
            <a:off x="1241050" y="1598177"/>
            <a:ext cx="5435100" cy="769441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When Jesus came to that place, he looked up and said to Zacchaeus, “Hurry down, Zacchaeus, because I must stay in your house today.”</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3074" name="Picture 2" descr="When Jesus got to the tree, He looked up and said, ‘Zacchaeus, hurry down. Today is my day to be a guest in your home.’ – Slid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76150" y="805132"/>
            <a:ext cx="11568980" cy="8676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2640</Words>
  <Application>WPS Presentation</Application>
  <PresentationFormat>Custom</PresentationFormat>
  <Paragraphs>99</Paragraphs>
  <Slides>20</Slides>
  <Notes>20</Notes>
  <HiddenSlides>1</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20</vt:i4>
      </vt:variant>
    </vt:vector>
  </HeadingPairs>
  <TitlesOfParts>
    <vt:vector size="30"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ASUS</cp:lastModifiedBy>
  <cp:revision>14</cp:revision>
  <dcterms:created xsi:type="dcterms:W3CDTF">2022-09-22T06:53:00Z</dcterms:created>
  <dcterms:modified xsi:type="dcterms:W3CDTF">2022-10-28T02:55:44Z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1033-11.2.0.11341</vt:lpwstr>
  </property>
</Properties>
</file>