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10287000" cx="18288000"/>
  <p:notesSz cx="6858000" cy="9144000"/>
  <p:embeddedFontLst>
    <p:embeddedFont>
      <p:font typeface="Arial Black"/>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6" roundtripDataSignature="AMtx7mjHXOuRXrbfxL+ATJFGP2xu8vCi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ArialBlack-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200"/>
              <a:buFont typeface="Calibri"/>
              <a:buNone/>
            </a:pPr>
            <a:r>
              <a:t/>
            </a:r>
            <a:endParaRPr b="0"/>
          </a:p>
        </p:txBody>
      </p:sp>
      <p:sp>
        <p:nvSpPr>
          <p:cNvPr id="177" name="Google Shape;177;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200"/>
              <a:buFont typeface="Calibri"/>
              <a:buNone/>
            </a:pPr>
            <a:r>
              <a:t/>
            </a:r>
            <a:endParaRPr b="0"/>
          </a:p>
        </p:txBody>
      </p:sp>
      <p:sp>
        <p:nvSpPr>
          <p:cNvPr id="186" name="Google Shape;186;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194" name="Google Shape;194;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None/>
            </a:pPr>
            <a:r>
              <a:t/>
            </a:r>
            <a:endParaRPr/>
          </a:p>
        </p:txBody>
      </p:sp>
      <p:sp>
        <p:nvSpPr>
          <p:cNvPr id="226" name="Google Shape;226;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140" name="Google Shape;14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2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2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2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2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2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0"/>
          <p:cNvSpPr/>
          <p:nvPr>
            <p:ph idx="2" type="pic"/>
          </p:nvPr>
        </p:nvSpPr>
        <p:spPr>
          <a:xfrm>
            <a:off x="1792288" y="612775"/>
            <a:ext cx="5486400" cy="4114800"/>
          </a:xfrm>
          <a:prstGeom prst="rect">
            <a:avLst/>
          </a:prstGeom>
          <a:noFill/>
          <a:ln>
            <a:noFill/>
          </a:ln>
        </p:spPr>
      </p:sp>
      <p:sp>
        <p:nvSpPr>
          <p:cNvPr id="68" name="Google Shape;68;p3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87" name="Google Shape;8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8" name="Google Shape;8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9" name="Google Shape;8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98" name="Shape 98"/>
        <p:cNvGrpSpPr/>
        <p:nvPr/>
      </p:nvGrpSpPr>
      <p:grpSpPr>
        <a:xfrm>
          <a:off x="0" y="0"/>
          <a:ext cx="0" cy="0"/>
          <a:chOff x="0" y="0"/>
          <a:chExt cx="0" cy="0"/>
        </a:xfrm>
      </p:grpSpPr>
      <p:sp>
        <p:nvSpPr>
          <p:cNvPr id="99" name="Google Shape;99;p1"/>
          <p:cNvSpPr/>
          <p:nvPr/>
        </p:nvSpPr>
        <p:spPr>
          <a:xfrm>
            <a:off x="-244475" y="-131650"/>
            <a:ext cx="18532500" cy="10418700"/>
          </a:xfrm>
          <a:prstGeom prst="rect">
            <a:avLst/>
          </a:prstGeom>
          <a:solidFill>
            <a:srgbClr val="76923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txBox="1"/>
          <p:nvPr/>
        </p:nvSpPr>
        <p:spPr>
          <a:xfrm>
            <a:off x="-62345" y="3086099"/>
            <a:ext cx="10515600" cy="347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300"/>
              <a:buFont typeface="Arial"/>
              <a:buNone/>
            </a:pPr>
            <a:r>
              <a:rPr b="1" i="0" lang="en-US" sz="11300" u="none" cap="none" strike="noStrike">
                <a:solidFill>
                  <a:srgbClr val="FFFFFF"/>
                </a:solidFill>
                <a:latin typeface="Arial"/>
                <a:ea typeface="Arial"/>
                <a:cs typeface="Arial"/>
                <a:sym typeface="Arial"/>
              </a:rPr>
              <a:t>LIVE THE WORD KIDS</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1261251" y="6548575"/>
            <a:ext cx="7868400" cy="808200"/>
          </a:xfrm>
          <a:prstGeom prst="rect">
            <a:avLst/>
          </a:prstGeom>
          <a:solidFill>
            <a:srgbClr val="E36C0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p1"/>
          <p:cNvSpPr txBox="1"/>
          <p:nvPr/>
        </p:nvSpPr>
        <p:spPr>
          <a:xfrm>
            <a:off x="1661150" y="6721825"/>
            <a:ext cx="70104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FFFFFF"/>
                </a:solidFill>
                <a:latin typeface="Arial"/>
                <a:ea typeface="Arial"/>
                <a:cs typeface="Arial"/>
                <a:sym typeface="Arial"/>
              </a:rPr>
              <a:t>29th Sunday in Ordinary | Year C</a:t>
            </a:r>
            <a:endParaRPr b="0" i="0" sz="1400" u="none" cap="none" strike="noStrike">
              <a:solidFill>
                <a:srgbClr val="000000"/>
              </a:solidFill>
              <a:latin typeface="Arial"/>
              <a:ea typeface="Arial"/>
              <a:cs typeface="Arial"/>
              <a:sym typeface="Arial"/>
            </a:endParaRPr>
          </a:p>
        </p:txBody>
      </p:sp>
      <p:pic>
        <p:nvPicPr>
          <p:cNvPr id="103" name="Google Shape;103;p1"/>
          <p:cNvPicPr preferRelativeResize="0"/>
          <p:nvPr/>
        </p:nvPicPr>
        <p:blipFill rotWithShape="1">
          <a:blip r:embed="rId3">
            <a:alphaModFix/>
          </a:blip>
          <a:srcRect b="0" l="0" r="0" t="0"/>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178" name="Shape 178"/>
        <p:cNvGrpSpPr/>
        <p:nvPr/>
      </p:nvGrpSpPr>
      <p:grpSpPr>
        <a:xfrm>
          <a:off x="0" y="0"/>
          <a:ext cx="0" cy="0"/>
          <a:chOff x="0" y="0"/>
          <a:chExt cx="0" cy="0"/>
        </a:xfrm>
      </p:grpSpPr>
      <p:sp>
        <p:nvSpPr>
          <p:cNvPr id="179" name="Google Shape;179;p10"/>
          <p:cNvSpPr/>
          <p:nvPr/>
        </p:nvSpPr>
        <p:spPr>
          <a:xfrm>
            <a:off x="-244475" y="-131650"/>
            <a:ext cx="18532500" cy="10418700"/>
          </a:xfrm>
          <a:prstGeom prst="rect">
            <a:avLst/>
          </a:prstGeom>
          <a:solidFill>
            <a:srgbClr val="97480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0"/>
          <p:cNvSpPr txBox="1"/>
          <p:nvPr/>
        </p:nvSpPr>
        <p:spPr>
          <a:xfrm>
            <a:off x="946050" y="3066008"/>
            <a:ext cx="6903900" cy="33239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chemeClr val="lt1"/>
                </a:solidFill>
                <a:latin typeface="Arial"/>
                <a:ea typeface="Arial"/>
                <a:cs typeface="Arial"/>
                <a:sym typeface="Arial"/>
              </a:rPr>
              <a:t>And the Lord continued, “Listen to what that corrupt judge said.</a:t>
            </a:r>
            <a:endParaRPr b="1" i="0" sz="5400" u="none" cap="none" strike="noStrike">
              <a:solidFill>
                <a:schemeClr val="lt1"/>
              </a:solidFill>
              <a:latin typeface="Arial Black"/>
              <a:ea typeface="Arial Black"/>
              <a:cs typeface="Arial Black"/>
              <a:sym typeface="Arial Black"/>
            </a:endParaRPr>
          </a:p>
        </p:txBody>
      </p:sp>
      <p:sp>
        <p:nvSpPr>
          <p:cNvPr id="181" name="Google Shape;181;p10"/>
          <p:cNvSpPr txBox="1"/>
          <p:nvPr/>
        </p:nvSpPr>
        <p:spPr>
          <a:xfrm>
            <a:off x="1097820" y="1690843"/>
            <a:ext cx="925800" cy="769500"/>
          </a:xfrm>
          <a:prstGeom prst="rect">
            <a:avLst/>
          </a:prstGeom>
          <a:solidFill>
            <a:srgbClr val="FFC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FFFFFF"/>
                </a:solidFill>
                <a:latin typeface="Arial Black"/>
                <a:ea typeface="Arial Black"/>
                <a:cs typeface="Arial Black"/>
                <a:sym typeface="Arial Black"/>
              </a:rPr>
              <a:t>6</a:t>
            </a:r>
            <a:endParaRPr b="1" i="0" sz="5000" u="none" cap="none" strike="noStrike">
              <a:solidFill>
                <a:srgbClr val="FFFFFF"/>
              </a:solidFill>
              <a:latin typeface="Arial Black"/>
              <a:ea typeface="Arial Black"/>
              <a:cs typeface="Arial Black"/>
              <a:sym typeface="Arial Black"/>
            </a:endParaRPr>
          </a:p>
        </p:txBody>
      </p:sp>
      <p:pic>
        <p:nvPicPr>
          <p:cNvPr id="182" name="Google Shape;182;p10"/>
          <p:cNvPicPr preferRelativeResize="0"/>
          <p:nvPr/>
        </p:nvPicPr>
        <p:blipFill rotWithShape="1">
          <a:blip r:embed="rId3">
            <a:alphaModFix/>
          </a:blip>
          <a:srcRect b="0" l="0" r="0" t="0"/>
          <a:stretch/>
        </p:blipFill>
        <p:spPr>
          <a:xfrm>
            <a:off x="8121571" y="1110852"/>
            <a:ext cx="9755823" cy="73168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187" name="Shape 187"/>
        <p:cNvGrpSpPr/>
        <p:nvPr/>
      </p:nvGrpSpPr>
      <p:grpSpPr>
        <a:xfrm>
          <a:off x="0" y="0"/>
          <a:ext cx="0" cy="0"/>
          <a:chOff x="0" y="0"/>
          <a:chExt cx="0" cy="0"/>
        </a:xfrm>
      </p:grpSpPr>
      <p:sp>
        <p:nvSpPr>
          <p:cNvPr id="188" name="Google Shape;188;p11"/>
          <p:cNvSpPr txBox="1"/>
          <p:nvPr/>
        </p:nvSpPr>
        <p:spPr>
          <a:xfrm>
            <a:off x="937622" y="3085266"/>
            <a:ext cx="7509900" cy="49859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chemeClr val="lt1"/>
                </a:solidFill>
                <a:latin typeface="Arial"/>
                <a:ea typeface="Arial"/>
                <a:cs typeface="Arial"/>
                <a:sym typeface="Arial"/>
              </a:rPr>
              <a:t>Now, will God not judge in favor of his own people who cry to him day and night for help? Will he be slow to help them? </a:t>
            </a:r>
            <a:endParaRPr b="1" i="0" sz="5400" u="none" cap="none" strike="noStrike">
              <a:solidFill>
                <a:schemeClr val="lt1"/>
              </a:solidFill>
              <a:latin typeface="Arial Black"/>
              <a:ea typeface="Arial Black"/>
              <a:cs typeface="Arial Black"/>
              <a:sym typeface="Arial Black"/>
            </a:endParaRPr>
          </a:p>
        </p:txBody>
      </p:sp>
      <p:sp>
        <p:nvSpPr>
          <p:cNvPr id="189" name="Google Shape;189;p11"/>
          <p:cNvSpPr txBox="1"/>
          <p:nvPr/>
        </p:nvSpPr>
        <p:spPr>
          <a:xfrm>
            <a:off x="1181462" y="1819514"/>
            <a:ext cx="925800" cy="769500"/>
          </a:xfrm>
          <a:prstGeom prst="rect">
            <a:avLst/>
          </a:prstGeom>
          <a:solidFill>
            <a:srgbClr val="FABF8E"/>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FFFFFF"/>
                </a:solidFill>
                <a:latin typeface="Arial Black"/>
                <a:ea typeface="Arial Black"/>
                <a:cs typeface="Arial Black"/>
                <a:sym typeface="Arial Black"/>
              </a:rPr>
              <a:t>7</a:t>
            </a:r>
            <a:endParaRPr b="1" i="0" sz="5000" u="none" cap="none" strike="noStrike">
              <a:solidFill>
                <a:srgbClr val="FFFFFF"/>
              </a:solidFill>
              <a:latin typeface="Arial Black"/>
              <a:ea typeface="Arial Black"/>
              <a:cs typeface="Arial Black"/>
              <a:sym typeface="Arial Black"/>
            </a:endParaRPr>
          </a:p>
        </p:txBody>
      </p:sp>
      <p:pic>
        <p:nvPicPr>
          <p:cNvPr id="190" name="Google Shape;190;p11"/>
          <p:cNvPicPr preferRelativeResize="0"/>
          <p:nvPr/>
        </p:nvPicPr>
        <p:blipFill rotWithShape="1">
          <a:blip r:embed="rId3">
            <a:alphaModFix/>
          </a:blip>
          <a:srcRect b="0" l="0" r="0" t="0"/>
          <a:stretch/>
        </p:blipFill>
        <p:spPr>
          <a:xfrm>
            <a:off x="8673737" y="1484234"/>
            <a:ext cx="9298621" cy="69739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195" name="Shape 195"/>
        <p:cNvGrpSpPr/>
        <p:nvPr/>
      </p:nvGrpSpPr>
      <p:grpSpPr>
        <a:xfrm>
          <a:off x="0" y="0"/>
          <a:ext cx="0" cy="0"/>
          <a:chOff x="0" y="0"/>
          <a:chExt cx="0" cy="0"/>
        </a:xfrm>
      </p:grpSpPr>
      <p:sp>
        <p:nvSpPr>
          <p:cNvPr id="196" name="Google Shape;196;p12"/>
          <p:cNvSpPr txBox="1"/>
          <p:nvPr/>
        </p:nvSpPr>
        <p:spPr>
          <a:xfrm>
            <a:off x="1349277" y="1783080"/>
            <a:ext cx="1070400" cy="769500"/>
          </a:xfrm>
          <a:prstGeom prst="rect">
            <a:avLst/>
          </a:prstGeom>
          <a:solidFill>
            <a:srgbClr val="8CB3E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FFFFFF"/>
                </a:solidFill>
                <a:latin typeface="Arial Black"/>
                <a:ea typeface="Arial Black"/>
                <a:cs typeface="Arial Black"/>
                <a:sym typeface="Arial Black"/>
              </a:rPr>
              <a:t>8</a:t>
            </a:r>
            <a:endParaRPr b="1" i="0" sz="5000" u="none" cap="none" strike="noStrike">
              <a:solidFill>
                <a:srgbClr val="FFFFFF"/>
              </a:solidFill>
              <a:latin typeface="Arial Black"/>
              <a:ea typeface="Arial Black"/>
              <a:cs typeface="Arial Black"/>
              <a:sym typeface="Arial Black"/>
            </a:endParaRPr>
          </a:p>
        </p:txBody>
      </p:sp>
      <p:sp>
        <p:nvSpPr>
          <p:cNvPr id="197" name="Google Shape;197;p12"/>
          <p:cNvSpPr txBox="1"/>
          <p:nvPr/>
        </p:nvSpPr>
        <p:spPr>
          <a:xfrm>
            <a:off x="1349277" y="3074194"/>
            <a:ext cx="7504800" cy="51706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0" lang="en-US" sz="5600" u="none" cap="none" strike="noStrike">
                <a:solidFill>
                  <a:schemeClr val="lt1"/>
                </a:solidFill>
                <a:latin typeface="Arial"/>
                <a:ea typeface="Arial"/>
                <a:cs typeface="Arial"/>
                <a:sym typeface="Arial"/>
              </a:rPr>
              <a:t>I tell you, he will judge in their favor and do it quickly. But will the Son of Man find faith on earth when he comes?”</a:t>
            </a:r>
            <a:endParaRPr b="1" i="0" sz="5600" u="none" cap="none" strike="noStrike">
              <a:solidFill>
                <a:schemeClr val="lt1"/>
              </a:solidFill>
              <a:latin typeface="Arial"/>
              <a:ea typeface="Arial"/>
              <a:cs typeface="Arial"/>
              <a:sym typeface="Arial"/>
            </a:endParaRPr>
          </a:p>
        </p:txBody>
      </p:sp>
      <p:sp>
        <p:nvSpPr>
          <p:cNvPr descr="Sunset Animated Illustration by Mina FZ. for Queble on Dribbble" id="198" name="Google Shape;198;p12"/>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99" name="Google Shape;199;p12"/>
          <p:cNvPicPr preferRelativeResize="0"/>
          <p:nvPr/>
        </p:nvPicPr>
        <p:blipFill rotWithShape="1">
          <a:blip r:embed="rId3">
            <a:alphaModFix/>
          </a:blip>
          <a:srcRect b="0" l="0" r="0" t="0"/>
          <a:stretch/>
        </p:blipFill>
        <p:spPr>
          <a:xfrm>
            <a:off x="8854077" y="1839158"/>
            <a:ext cx="9217977" cy="691348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F497A"/>
        </a:solidFill>
      </p:bgPr>
    </p:bg>
    <p:spTree>
      <p:nvGrpSpPr>
        <p:cNvPr id="203" name="Shape 203"/>
        <p:cNvGrpSpPr/>
        <p:nvPr/>
      </p:nvGrpSpPr>
      <p:grpSpPr>
        <a:xfrm>
          <a:off x="0" y="0"/>
          <a:ext cx="0" cy="0"/>
          <a:chOff x="0" y="0"/>
          <a:chExt cx="0" cy="0"/>
        </a:xfrm>
      </p:grpSpPr>
      <p:sp>
        <p:nvSpPr>
          <p:cNvPr id="204" name="Google Shape;204;p13"/>
          <p:cNvSpPr txBox="1"/>
          <p:nvPr/>
        </p:nvSpPr>
        <p:spPr>
          <a:xfrm>
            <a:off x="1464415" y="2191172"/>
            <a:ext cx="15359170" cy="123110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Leader: </a:t>
            </a:r>
            <a:r>
              <a:rPr b="1" i="0" lang="en-US" sz="8000" u="none" cap="none" strike="noStrike">
                <a:solidFill>
                  <a:srgbClr val="FFFFFF"/>
                </a:solidFill>
                <a:latin typeface="Arial"/>
                <a:ea typeface="Arial"/>
                <a:cs typeface="Arial"/>
                <a:sym typeface="Arial"/>
              </a:rPr>
              <a:t>The Gospel of the Lord.</a:t>
            </a:r>
            <a:endParaRPr b="0" i="0" sz="2800" u="none" cap="none" strike="noStrike">
              <a:solidFill>
                <a:srgbClr val="000000"/>
              </a:solidFill>
              <a:latin typeface="Arial"/>
              <a:ea typeface="Arial"/>
              <a:cs typeface="Arial"/>
              <a:sym typeface="Arial"/>
            </a:endParaRPr>
          </a:p>
        </p:txBody>
      </p:sp>
      <p:sp>
        <p:nvSpPr>
          <p:cNvPr id="205" name="Google Shape;205;p13"/>
          <p:cNvSpPr txBox="1"/>
          <p:nvPr/>
        </p:nvSpPr>
        <p:spPr>
          <a:xfrm>
            <a:off x="3251200" y="5142324"/>
            <a:ext cx="11785600" cy="246221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All: </a:t>
            </a:r>
            <a:r>
              <a:rPr b="1" i="0" lang="en-US" sz="8000" u="none" cap="none" strike="noStrike">
                <a:solidFill>
                  <a:srgbClr val="FFFFFF"/>
                </a:solidFill>
                <a:latin typeface="Arial"/>
                <a:ea typeface="Arial"/>
                <a:cs typeface="Arial"/>
                <a:sym typeface="Arial"/>
              </a:rPr>
              <a:t>Praise to You,</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b="1" i="0" lang="en-US" sz="8000" u="none" cap="none" strike="noStrike">
                <a:solidFill>
                  <a:srgbClr val="FFFFFF"/>
                </a:solidFill>
                <a:latin typeface="Arial"/>
                <a:ea typeface="Arial"/>
                <a:cs typeface="Arial"/>
                <a:sym typeface="Arial"/>
              </a:rPr>
              <a:t>       Lord Jesus Christ.</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6C09"/>
        </a:solidFill>
      </p:bgPr>
    </p:bg>
    <p:spTree>
      <p:nvGrpSpPr>
        <p:cNvPr id="210" name="Shape 210"/>
        <p:cNvGrpSpPr/>
        <p:nvPr/>
      </p:nvGrpSpPr>
      <p:grpSpPr>
        <a:xfrm>
          <a:off x="0" y="0"/>
          <a:ext cx="0" cy="0"/>
          <a:chOff x="0" y="0"/>
          <a:chExt cx="0" cy="0"/>
        </a:xfrm>
      </p:grpSpPr>
      <p:sp>
        <p:nvSpPr>
          <p:cNvPr id="211" name="Google Shape;211;p14"/>
          <p:cNvSpPr/>
          <p:nvPr/>
        </p:nvSpPr>
        <p:spPr>
          <a:xfrm>
            <a:off x="576064" y="3275153"/>
            <a:ext cx="9144000" cy="3402278"/>
          </a:xfrm>
          <a:prstGeom prst="rect">
            <a:avLst/>
          </a:prstGeom>
          <a:noFill/>
          <a:ln>
            <a:noFill/>
          </a:ln>
        </p:spPr>
        <p:txBody>
          <a:bodyPr anchorCtr="0" anchor="t" bIns="45700" lIns="91425" spcFirstLastPara="1" rIns="91425" wrap="square" tIns="45700">
            <a:spAutoFit/>
          </a:bodyPr>
          <a:lstStyle/>
          <a:p>
            <a:pPr indent="0" lvl="0" marL="0" marR="0" rtl="0" algn="ctr">
              <a:lnSpc>
                <a:spcPct val="141000"/>
              </a:lnSpc>
              <a:spcBef>
                <a:spcPts val="0"/>
              </a:spcBef>
              <a:spcAft>
                <a:spcPts val="0"/>
              </a:spcAft>
              <a:buClr>
                <a:srgbClr val="000000"/>
              </a:buClr>
              <a:buSzPts val="9600"/>
              <a:buFont typeface="Arial"/>
              <a:buNone/>
            </a:pPr>
            <a:r>
              <a:rPr b="1" i="0" lang="en-US" sz="9600" u="none" cap="none" strike="noStrike">
                <a:solidFill>
                  <a:srgbClr val="FFFFFF"/>
                </a:solidFill>
                <a:latin typeface="Arial"/>
                <a:ea typeface="Arial"/>
                <a:cs typeface="Arial"/>
                <a:sym typeface="Arial"/>
              </a:rPr>
              <a:t>GOSPEL MESSAGE</a:t>
            </a:r>
            <a:endParaRPr b="0" i="0" sz="1400" u="none" cap="none" strike="noStrike">
              <a:solidFill>
                <a:srgbClr val="000000"/>
              </a:solidFill>
              <a:latin typeface="Arial"/>
              <a:ea typeface="Arial"/>
              <a:cs typeface="Arial"/>
              <a:sym typeface="Arial"/>
            </a:endParaRPr>
          </a:p>
        </p:txBody>
      </p:sp>
      <p:pic>
        <p:nvPicPr>
          <p:cNvPr id="212" name="Google Shape;212;p14"/>
          <p:cNvPicPr preferRelativeResize="0"/>
          <p:nvPr/>
        </p:nvPicPr>
        <p:blipFill rotWithShape="1">
          <a:blip r:embed="rId3">
            <a:alphaModFix/>
          </a:blip>
          <a:srcRect b="0" l="0" r="0" t="0"/>
          <a:stretch/>
        </p:blipFill>
        <p:spPr>
          <a:xfrm>
            <a:off x="9720064" y="1471092"/>
            <a:ext cx="7010400" cy="7010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A3A3"/>
        </a:solidFill>
      </p:bgPr>
    </p:bg>
    <p:spTree>
      <p:nvGrpSpPr>
        <p:cNvPr id="217" name="Shape 217"/>
        <p:cNvGrpSpPr/>
        <p:nvPr/>
      </p:nvGrpSpPr>
      <p:grpSpPr>
        <a:xfrm>
          <a:off x="0" y="0"/>
          <a:ext cx="0" cy="0"/>
          <a:chOff x="0" y="0"/>
          <a:chExt cx="0" cy="0"/>
        </a:xfrm>
      </p:grpSpPr>
      <p:sp>
        <p:nvSpPr>
          <p:cNvPr id="218" name="Google Shape;218;p15"/>
          <p:cNvSpPr/>
          <p:nvPr/>
        </p:nvSpPr>
        <p:spPr>
          <a:xfrm>
            <a:off x="-244475" y="-131650"/>
            <a:ext cx="18532500" cy="10418700"/>
          </a:xfrm>
          <a:prstGeom prst="rect">
            <a:avLst/>
          </a:prstGeom>
          <a:solidFill>
            <a:srgbClr val="D9959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5"/>
          <p:cNvSpPr/>
          <p:nvPr/>
        </p:nvSpPr>
        <p:spPr>
          <a:xfrm>
            <a:off x="1526425" y="741050"/>
            <a:ext cx="14990700" cy="1337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7800" u="none" cap="none" strike="noStrike">
                <a:solidFill>
                  <a:schemeClr val="dk1"/>
                </a:solidFill>
                <a:latin typeface="Arial Black"/>
                <a:ea typeface="Arial Black"/>
                <a:cs typeface="Arial Black"/>
                <a:sym typeface="Arial Black"/>
              </a:rPr>
              <a:t>Activity: Prayer Hands</a:t>
            </a:r>
            <a:endParaRPr b="0" i="0" sz="5200" u="none" cap="none" strike="noStrike">
              <a:solidFill>
                <a:srgbClr val="000000"/>
              </a:solidFill>
              <a:latin typeface="Arial"/>
              <a:ea typeface="Arial"/>
              <a:cs typeface="Arial"/>
              <a:sym typeface="Arial"/>
            </a:endParaRPr>
          </a:p>
        </p:txBody>
      </p:sp>
      <p:sp>
        <p:nvSpPr>
          <p:cNvPr id="220" name="Google Shape;220;p15"/>
          <p:cNvSpPr txBox="1"/>
          <p:nvPr/>
        </p:nvSpPr>
        <p:spPr>
          <a:xfrm>
            <a:off x="1500134" y="4081691"/>
            <a:ext cx="6768900" cy="769401"/>
          </a:xfrm>
          <a:prstGeom prst="rect">
            <a:avLst/>
          </a:prstGeom>
          <a:noFill/>
          <a:ln>
            <a:noFill/>
          </a:ln>
        </p:spPr>
        <p:txBody>
          <a:bodyPr anchorCtr="0" anchor="t" bIns="45700" lIns="91425" spcFirstLastPara="1" rIns="91425" wrap="square" tIns="45700">
            <a:spAutoFit/>
          </a:bodyPr>
          <a:lstStyle/>
          <a:p>
            <a:pPr indent="-177800" lvl="0" marL="457200" marR="0" rtl="0" algn="l">
              <a:lnSpc>
                <a:spcPct val="100000"/>
              </a:lnSpc>
              <a:spcBef>
                <a:spcPts val="0"/>
              </a:spcBef>
              <a:spcAft>
                <a:spcPts val="0"/>
              </a:spcAft>
              <a:buClr>
                <a:schemeClr val="lt1"/>
              </a:buClr>
              <a:buSzPts val="4400"/>
              <a:buFont typeface="Calibri"/>
              <a:buNone/>
            </a:pPr>
            <a:r>
              <a:t/>
            </a:r>
            <a:endParaRPr b="1" i="0" sz="4400" u="none" cap="none" strike="noStrike">
              <a:solidFill>
                <a:schemeClr val="lt1"/>
              </a:solidFill>
              <a:latin typeface="Calibri"/>
              <a:ea typeface="Calibri"/>
              <a:cs typeface="Calibri"/>
              <a:sym typeface="Calibri"/>
            </a:endParaRPr>
          </a:p>
        </p:txBody>
      </p:sp>
      <p:sp>
        <p:nvSpPr>
          <p:cNvPr id="221" name="Google Shape;221;p15"/>
          <p:cNvSpPr txBox="1"/>
          <p:nvPr/>
        </p:nvSpPr>
        <p:spPr>
          <a:xfrm>
            <a:off x="1526325" y="3846915"/>
            <a:ext cx="6168000" cy="369331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700"/>
              <a:buFont typeface="Arial"/>
              <a:buNone/>
            </a:pPr>
            <a:r>
              <a:rPr b="1" i="0" lang="en-US" sz="4800" u="none" cap="none" strike="noStrike">
                <a:solidFill>
                  <a:srgbClr val="000000"/>
                </a:solidFill>
                <a:latin typeface="Arial"/>
                <a:ea typeface="Arial"/>
                <a:cs typeface="Arial"/>
                <a:sym typeface="Arial"/>
              </a:rPr>
              <a:t>Colored Paper</a:t>
            </a:r>
            <a:endParaRPr/>
          </a:p>
          <a:p>
            <a:pPr indent="0" lvl="0" marL="0" marR="0" rtl="0" algn="ctr">
              <a:lnSpc>
                <a:spcPct val="100000"/>
              </a:lnSpc>
              <a:spcBef>
                <a:spcPts val="0"/>
              </a:spcBef>
              <a:spcAft>
                <a:spcPts val="0"/>
              </a:spcAft>
              <a:buClr>
                <a:srgbClr val="000000"/>
              </a:buClr>
              <a:buSzPts val="3700"/>
              <a:buFont typeface="Arial"/>
              <a:buNone/>
            </a:pPr>
            <a:r>
              <a:rPr b="1" i="0" lang="en-US" sz="4800" u="none" cap="none" strike="noStrike">
                <a:solidFill>
                  <a:srgbClr val="000000"/>
                </a:solidFill>
                <a:latin typeface="Arial"/>
                <a:ea typeface="Arial"/>
                <a:cs typeface="Arial"/>
                <a:sym typeface="Arial"/>
              </a:rPr>
              <a:t>Coloring Materials</a:t>
            </a:r>
            <a:endParaRPr b="1" i="0" sz="4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700"/>
              <a:buFont typeface="Arial"/>
              <a:buNone/>
            </a:pPr>
            <a:r>
              <a:rPr b="1" i="0" lang="en-US" sz="4800" u="none" cap="none" strike="noStrike">
                <a:solidFill>
                  <a:srgbClr val="000000"/>
                </a:solidFill>
                <a:latin typeface="Arial"/>
                <a:ea typeface="Arial"/>
                <a:cs typeface="Arial"/>
                <a:sym typeface="Arial"/>
              </a:rPr>
              <a:t>Pen/Marker</a:t>
            </a:r>
            <a:endParaRPr/>
          </a:p>
          <a:p>
            <a:pPr indent="0" lvl="0" marL="0" marR="0" rtl="0" algn="ctr">
              <a:lnSpc>
                <a:spcPct val="100000"/>
              </a:lnSpc>
              <a:spcBef>
                <a:spcPts val="0"/>
              </a:spcBef>
              <a:spcAft>
                <a:spcPts val="0"/>
              </a:spcAft>
              <a:buClr>
                <a:srgbClr val="000000"/>
              </a:buClr>
              <a:buSzPts val="3700"/>
              <a:buFont typeface="Arial"/>
              <a:buNone/>
            </a:pPr>
            <a:r>
              <a:rPr b="1" i="0" lang="en-US" sz="4800" u="none" cap="none" strike="noStrike">
                <a:solidFill>
                  <a:srgbClr val="000000"/>
                </a:solidFill>
                <a:latin typeface="Arial"/>
                <a:ea typeface="Arial"/>
                <a:cs typeface="Arial"/>
                <a:sym typeface="Arial"/>
              </a:rPr>
              <a:t>Scissors</a:t>
            </a:r>
            <a:endParaRPr/>
          </a:p>
          <a:p>
            <a:pPr indent="0" lvl="0" marL="0" marR="0" rtl="0" algn="ctr">
              <a:lnSpc>
                <a:spcPct val="100000"/>
              </a:lnSpc>
              <a:spcBef>
                <a:spcPts val="0"/>
              </a:spcBef>
              <a:spcAft>
                <a:spcPts val="0"/>
              </a:spcAft>
              <a:buClr>
                <a:srgbClr val="000000"/>
              </a:buClr>
              <a:buSzPts val="3700"/>
              <a:buFont typeface="Arial"/>
              <a:buNone/>
            </a:pPr>
            <a:r>
              <a:t/>
            </a:r>
            <a:endParaRPr b="1" i="0" sz="4800" u="none" cap="none" strike="noStrike">
              <a:solidFill>
                <a:srgbClr val="000000"/>
              </a:solidFill>
              <a:latin typeface="Arial"/>
              <a:ea typeface="Arial"/>
              <a:cs typeface="Arial"/>
              <a:sym typeface="Arial"/>
            </a:endParaRPr>
          </a:p>
        </p:txBody>
      </p:sp>
      <p:pic>
        <p:nvPicPr>
          <p:cNvPr id="222" name="Google Shape;222;p15"/>
          <p:cNvPicPr preferRelativeResize="0"/>
          <p:nvPr/>
        </p:nvPicPr>
        <p:blipFill rotWithShape="1">
          <a:blip r:embed="rId3">
            <a:alphaModFix/>
          </a:blip>
          <a:srcRect b="0" l="0" r="0" t="0"/>
          <a:stretch/>
        </p:blipFill>
        <p:spPr>
          <a:xfrm>
            <a:off x="7720516" y="3344821"/>
            <a:ext cx="9414933" cy="5295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E3BC"/>
        </a:solidFill>
      </p:bgPr>
    </p:bg>
    <p:spTree>
      <p:nvGrpSpPr>
        <p:cNvPr id="227" name="Shape 227"/>
        <p:cNvGrpSpPr/>
        <p:nvPr/>
      </p:nvGrpSpPr>
      <p:grpSpPr>
        <a:xfrm>
          <a:off x="0" y="0"/>
          <a:ext cx="0" cy="0"/>
          <a:chOff x="0" y="0"/>
          <a:chExt cx="0" cy="0"/>
        </a:xfrm>
      </p:grpSpPr>
      <p:sp>
        <p:nvSpPr>
          <p:cNvPr id="228" name="Google Shape;228;p16"/>
          <p:cNvSpPr txBox="1"/>
          <p:nvPr/>
        </p:nvSpPr>
        <p:spPr>
          <a:xfrm>
            <a:off x="707785" y="1832780"/>
            <a:ext cx="8976600" cy="73850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500"/>
              <a:buFont typeface="Arial"/>
              <a:buNone/>
            </a:pPr>
            <a:r>
              <a:rPr b="0" i="0" lang="en-US" sz="4800" u="none" cap="none" strike="noStrike">
                <a:solidFill>
                  <a:schemeClr val="dk1"/>
                </a:solidFill>
                <a:latin typeface="Arial Black"/>
                <a:ea typeface="Arial Black"/>
                <a:cs typeface="Arial Black"/>
                <a:sym typeface="Arial Black"/>
              </a:rPr>
              <a:t>Instruction:</a:t>
            </a:r>
            <a:endParaRPr/>
          </a:p>
        </p:txBody>
      </p:sp>
      <p:sp>
        <p:nvSpPr>
          <p:cNvPr descr="Sunset Animated Illustration by Mina FZ. for Queble on Dribbble" id="229" name="Google Shape;229;p16"/>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chemeClr val="dk1"/>
              </a:solidFill>
              <a:latin typeface="Calibri"/>
              <a:ea typeface="Calibri"/>
              <a:cs typeface="Calibri"/>
              <a:sym typeface="Calibri"/>
            </a:endParaRPr>
          </a:p>
        </p:txBody>
      </p:sp>
      <p:sp>
        <p:nvSpPr>
          <p:cNvPr id="230" name="Google Shape;230;p16"/>
          <p:cNvSpPr txBox="1"/>
          <p:nvPr/>
        </p:nvSpPr>
        <p:spPr>
          <a:xfrm>
            <a:off x="528955" y="2904526"/>
            <a:ext cx="9543415" cy="6093976"/>
          </a:xfrm>
          <a:prstGeom prst="rect">
            <a:avLst/>
          </a:prstGeom>
          <a:noFill/>
          <a:ln>
            <a:noFill/>
          </a:ln>
        </p:spPr>
        <p:txBody>
          <a:bodyPr anchorCtr="0" anchor="t" bIns="0" lIns="0" spcFirstLastPara="1" rIns="0" wrap="square" tIns="0">
            <a:spAutoFit/>
          </a:bodyPr>
          <a:lstStyle/>
          <a:p>
            <a:pPr indent="-425450" lvl="0" marL="457200" marR="0" rtl="0" algn="l">
              <a:lnSpc>
                <a:spcPct val="150000"/>
              </a:lnSpc>
              <a:spcBef>
                <a:spcPts val="0"/>
              </a:spcBef>
              <a:spcAft>
                <a:spcPts val="0"/>
              </a:spcAft>
              <a:buClr>
                <a:srgbClr val="000000"/>
              </a:buClr>
              <a:buSzPts val="3100"/>
              <a:buFont typeface="Arial"/>
              <a:buAutoNum type="arabicPeriod"/>
            </a:pPr>
            <a:r>
              <a:rPr b="0" i="0" lang="en-US" sz="3300" u="none" cap="none" strike="noStrike">
                <a:solidFill>
                  <a:srgbClr val="000000"/>
                </a:solidFill>
                <a:latin typeface="Arial"/>
                <a:ea typeface="Arial"/>
                <a:cs typeface="Arial"/>
                <a:sym typeface="Arial"/>
              </a:rPr>
              <a:t>Fold the paper down the center.</a:t>
            </a:r>
            <a:endParaRPr b="0" i="0" sz="3300" u="none" cap="none" strike="noStrike">
              <a:solidFill>
                <a:srgbClr val="000000"/>
              </a:solidFill>
              <a:latin typeface="Arial"/>
              <a:ea typeface="Arial"/>
              <a:cs typeface="Arial"/>
              <a:sym typeface="Arial"/>
            </a:endParaRPr>
          </a:p>
          <a:p>
            <a:pPr indent="-425450" lvl="0" marL="457200" marR="0" rtl="0" algn="l">
              <a:lnSpc>
                <a:spcPct val="150000"/>
              </a:lnSpc>
              <a:spcBef>
                <a:spcPts val="0"/>
              </a:spcBef>
              <a:spcAft>
                <a:spcPts val="0"/>
              </a:spcAft>
              <a:buClr>
                <a:srgbClr val="000000"/>
              </a:buClr>
              <a:buSzPts val="3100"/>
              <a:buFont typeface="Arial"/>
              <a:buAutoNum type="arabicPeriod"/>
            </a:pPr>
            <a:r>
              <a:rPr b="0" i="0" lang="en-US" sz="3300" u="none" cap="none" strike="noStrike">
                <a:solidFill>
                  <a:srgbClr val="000000"/>
                </a:solidFill>
                <a:latin typeface="Arial"/>
                <a:ea typeface="Arial"/>
                <a:cs typeface="Arial"/>
                <a:sym typeface="Arial"/>
              </a:rPr>
              <a:t>Place your hand along the folded edge of the paper.</a:t>
            </a:r>
            <a:endParaRPr/>
          </a:p>
          <a:p>
            <a:pPr indent="-425450" lvl="0" marL="457200" marR="0" rtl="0" algn="l">
              <a:lnSpc>
                <a:spcPct val="150000"/>
              </a:lnSpc>
              <a:spcBef>
                <a:spcPts val="0"/>
              </a:spcBef>
              <a:spcAft>
                <a:spcPts val="0"/>
              </a:spcAft>
              <a:buClr>
                <a:srgbClr val="000000"/>
              </a:buClr>
              <a:buSzPts val="3100"/>
              <a:buFont typeface="Arial"/>
              <a:buAutoNum type="arabicPeriod"/>
            </a:pPr>
            <a:r>
              <a:rPr b="0" i="0" lang="en-US" sz="3300" u="none" cap="none" strike="noStrike">
                <a:solidFill>
                  <a:srgbClr val="000000"/>
                </a:solidFill>
                <a:latin typeface="Arial"/>
                <a:ea typeface="Arial"/>
                <a:cs typeface="Arial"/>
                <a:sym typeface="Arial"/>
              </a:rPr>
              <a:t>Trace you hand.</a:t>
            </a:r>
            <a:endParaRPr/>
          </a:p>
          <a:p>
            <a:pPr indent="-425450" lvl="0" marL="457200" marR="0" rtl="0" algn="l">
              <a:lnSpc>
                <a:spcPct val="150000"/>
              </a:lnSpc>
              <a:spcBef>
                <a:spcPts val="0"/>
              </a:spcBef>
              <a:spcAft>
                <a:spcPts val="0"/>
              </a:spcAft>
              <a:buClr>
                <a:srgbClr val="000000"/>
              </a:buClr>
              <a:buSzPts val="3100"/>
              <a:buFont typeface="Arial"/>
              <a:buAutoNum type="arabicPeriod"/>
            </a:pPr>
            <a:r>
              <a:rPr b="0" i="0" lang="en-US" sz="3300" u="none" cap="none" strike="noStrike">
                <a:solidFill>
                  <a:srgbClr val="000000"/>
                </a:solidFill>
                <a:latin typeface="Arial"/>
                <a:ea typeface="Arial"/>
                <a:cs typeface="Arial"/>
                <a:sym typeface="Arial"/>
              </a:rPr>
              <a:t>Cut along the outline of your hand.</a:t>
            </a:r>
            <a:endParaRPr/>
          </a:p>
          <a:p>
            <a:pPr indent="-425450" lvl="0" marL="457200" marR="0" rtl="0" algn="l">
              <a:lnSpc>
                <a:spcPct val="150000"/>
              </a:lnSpc>
              <a:spcBef>
                <a:spcPts val="0"/>
              </a:spcBef>
              <a:spcAft>
                <a:spcPts val="0"/>
              </a:spcAft>
              <a:buClr>
                <a:srgbClr val="000000"/>
              </a:buClr>
              <a:buSzPts val="3100"/>
              <a:buFont typeface="Arial"/>
              <a:buAutoNum type="arabicPeriod"/>
            </a:pPr>
            <a:r>
              <a:rPr b="0" i="0" lang="en-US" sz="3300" u="none" cap="none" strike="noStrike">
                <a:solidFill>
                  <a:srgbClr val="000000"/>
                </a:solidFill>
                <a:latin typeface="Arial"/>
                <a:ea typeface="Arial"/>
                <a:cs typeface="Arial"/>
                <a:sym typeface="Arial"/>
              </a:rPr>
              <a:t>Open your prayer hands and write what are you praying for.</a:t>
            </a:r>
            <a:endParaRPr/>
          </a:p>
          <a:p>
            <a:pPr indent="-425450" lvl="0" marL="457200" marR="0" rtl="0" algn="l">
              <a:lnSpc>
                <a:spcPct val="150000"/>
              </a:lnSpc>
              <a:spcBef>
                <a:spcPts val="0"/>
              </a:spcBef>
              <a:spcAft>
                <a:spcPts val="0"/>
              </a:spcAft>
              <a:buClr>
                <a:srgbClr val="000000"/>
              </a:buClr>
              <a:buSzPts val="3100"/>
              <a:buFont typeface="Arial"/>
              <a:buAutoNum type="arabicPeriod"/>
            </a:pPr>
            <a:r>
              <a:rPr b="0" i="0" lang="en-US" sz="3300" u="none" cap="none" strike="noStrike">
                <a:solidFill>
                  <a:srgbClr val="000000"/>
                </a:solidFill>
                <a:latin typeface="Arial"/>
                <a:ea typeface="Arial"/>
                <a:cs typeface="Arial"/>
                <a:sym typeface="Arial"/>
              </a:rPr>
              <a:t>Time to decorate.</a:t>
            </a:r>
            <a:endParaRPr/>
          </a:p>
        </p:txBody>
      </p:sp>
      <p:pic>
        <p:nvPicPr>
          <p:cNvPr id="231" name="Google Shape;231;p16"/>
          <p:cNvPicPr preferRelativeResize="0"/>
          <p:nvPr/>
        </p:nvPicPr>
        <p:blipFill rotWithShape="1">
          <a:blip r:embed="rId3">
            <a:alphaModFix/>
          </a:blip>
          <a:srcRect b="0" l="12796" r="12517" t="0"/>
          <a:stretch/>
        </p:blipFill>
        <p:spPr>
          <a:xfrm>
            <a:off x="9874250" y="2057400"/>
            <a:ext cx="8091332" cy="60939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859B"/>
        </a:solidFill>
      </p:bgPr>
    </p:bg>
    <p:spTree>
      <p:nvGrpSpPr>
        <p:cNvPr id="236" name="Shape 236"/>
        <p:cNvGrpSpPr/>
        <p:nvPr/>
      </p:nvGrpSpPr>
      <p:grpSpPr>
        <a:xfrm>
          <a:off x="0" y="0"/>
          <a:ext cx="0" cy="0"/>
          <a:chOff x="0" y="0"/>
          <a:chExt cx="0" cy="0"/>
        </a:xfrm>
      </p:grpSpPr>
      <p:sp>
        <p:nvSpPr>
          <p:cNvPr id="237" name="Google Shape;237;p17"/>
          <p:cNvSpPr/>
          <p:nvPr/>
        </p:nvSpPr>
        <p:spPr>
          <a:xfrm>
            <a:off x="1083950" y="902171"/>
            <a:ext cx="5857800" cy="745800"/>
          </a:xfrm>
          <a:prstGeom prst="rect">
            <a:avLst/>
          </a:prstGeom>
          <a:solidFill>
            <a:srgbClr val="20586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Arial Black"/>
                <a:ea typeface="Arial Black"/>
                <a:cs typeface="Arial Black"/>
                <a:sym typeface="Arial Black"/>
              </a:rPr>
              <a:t>Closing Prayer</a:t>
            </a:r>
            <a:endParaRPr b="0" i="0" sz="1400" u="none" cap="none" strike="noStrike">
              <a:solidFill>
                <a:srgbClr val="000000"/>
              </a:solidFill>
              <a:latin typeface="Arial"/>
              <a:ea typeface="Arial"/>
              <a:cs typeface="Arial"/>
              <a:sym typeface="Arial"/>
            </a:endParaRPr>
          </a:p>
        </p:txBody>
      </p:sp>
      <p:sp>
        <p:nvSpPr>
          <p:cNvPr id="238" name="Google Shape;238;p17"/>
          <p:cNvSpPr/>
          <p:nvPr/>
        </p:nvSpPr>
        <p:spPr>
          <a:xfrm>
            <a:off x="1054325" y="2128700"/>
            <a:ext cx="9238200" cy="763350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Dear God,</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Thank you for teaching us how to pray. Thank you for always listening to our prayers. May we never lose heart in praying. Jesus we trust in you.</a:t>
            </a:r>
            <a:endParaRPr b="1" i="0" sz="40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In Jesus' name we pray. Amen.</a:t>
            </a:r>
            <a:endParaRPr b="1" i="0" sz="40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Amen.</a:t>
            </a:r>
            <a:endParaRPr b="0" i="0" sz="1400" u="none" cap="none" strike="noStrike">
              <a:solidFill>
                <a:srgbClr val="000000"/>
              </a:solidFill>
              <a:latin typeface="Arial"/>
              <a:ea typeface="Arial"/>
              <a:cs typeface="Arial"/>
              <a:sym typeface="Arial"/>
            </a:endParaRPr>
          </a:p>
        </p:txBody>
      </p:sp>
      <p:pic>
        <p:nvPicPr>
          <p:cNvPr descr="Image result for animated kid praying transparent background" id="239" name="Google Shape;239;p17"/>
          <p:cNvPicPr preferRelativeResize="0"/>
          <p:nvPr/>
        </p:nvPicPr>
        <p:blipFill rotWithShape="1">
          <a:blip r:embed="rId3">
            <a:alphaModFix/>
          </a:blip>
          <a:srcRect b="0" l="0" r="0" t="0"/>
          <a:stretch/>
        </p:blipFill>
        <p:spPr>
          <a:xfrm>
            <a:off x="11160224" y="1120722"/>
            <a:ext cx="6552728" cy="804555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44" name="Shape 244"/>
        <p:cNvGrpSpPr/>
        <p:nvPr/>
      </p:nvGrpSpPr>
      <p:grpSpPr>
        <a:xfrm>
          <a:off x="0" y="0"/>
          <a:ext cx="0" cy="0"/>
          <a:chOff x="0" y="0"/>
          <a:chExt cx="0" cy="0"/>
        </a:xfrm>
      </p:grpSpPr>
      <p:sp>
        <p:nvSpPr>
          <p:cNvPr id="245" name="Google Shape;245;p18"/>
          <p:cNvSpPr/>
          <p:nvPr/>
        </p:nvSpPr>
        <p:spPr>
          <a:xfrm>
            <a:off x="-244475" y="-131650"/>
            <a:ext cx="18532500" cy="10418700"/>
          </a:xfrm>
          <a:prstGeom prst="rect">
            <a:avLst/>
          </a:prstGeom>
          <a:solidFill>
            <a:srgbClr val="76923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8"/>
          <p:cNvSpPr txBox="1"/>
          <p:nvPr/>
        </p:nvSpPr>
        <p:spPr>
          <a:xfrm>
            <a:off x="-62345" y="3086099"/>
            <a:ext cx="10515600" cy="347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300"/>
              <a:buFont typeface="Arial"/>
              <a:buNone/>
            </a:pPr>
            <a:r>
              <a:rPr b="1" i="0" lang="en-US" sz="11300" u="none" cap="none" strike="noStrike">
                <a:solidFill>
                  <a:srgbClr val="FFFFFF"/>
                </a:solidFill>
                <a:latin typeface="Arial"/>
                <a:ea typeface="Arial"/>
                <a:cs typeface="Arial"/>
                <a:sym typeface="Arial"/>
              </a:rPr>
              <a:t>LIVE THE WORD KIDS</a:t>
            </a:r>
            <a:endParaRPr b="0" i="0" sz="1400" u="none" cap="none" strike="noStrike">
              <a:solidFill>
                <a:srgbClr val="000000"/>
              </a:solidFill>
              <a:latin typeface="Arial"/>
              <a:ea typeface="Arial"/>
              <a:cs typeface="Arial"/>
              <a:sym typeface="Arial"/>
            </a:endParaRPr>
          </a:p>
        </p:txBody>
      </p:sp>
      <p:sp>
        <p:nvSpPr>
          <p:cNvPr id="247" name="Google Shape;247;p18"/>
          <p:cNvSpPr/>
          <p:nvPr/>
        </p:nvSpPr>
        <p:spPr>
          <a:xfrm>
            <a:off x="1261251" y="6548575"/>
            <a:ext cx="7868400" cy="808200"/>
          </a:xfrm>
          <a:prstGeom prst="rect">
            <a:avLst/>
          </a:prstGeom>
          <a:solidFill>
            <a:srgbClr val="E36C0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8" name="Google Shape;248;p18"/>
          <p:cNvSpPr txBox="1"/>
          <p:nvPr/>
        </p:nvSpPr>
        <p:spPr>
          <a:xfrm>
            <a:off x="1661150" y="6721825"/>
            <a:ext cx="7010400" cy="46164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FFFFFF"/>
                </a:solidFill>
                <a:latin typeface="Arial"/>
                <a:ea typeface="Arial"/>
                <a:cs typeface="Arial"/>
                <a:sym typeface="Arial"/>
              </a:rPr>
              <a:t>2</a:t>
            </a:r>
            <a:r>
              <a:rPr b="1" lang="en-US" sz="3000">
                <a:solidFill>
                  <a:srgbClr val="FFFFFF"/>
                </a:solidFill>
              </a:rPr>
              <a:t>9</a:t>
            </a:r>
            <a:r>
              <a:rPr b="1" i="0" lang="en-US" sz="3000" u="none" cap="none" strike="noStrike">
                <a:solidFill>
                  <a:srgbClr val="FFFFFF"/>
                </a:solidFill>
                <a:latin typeface="Arial"/>
                <a:ea typeface="Arial"/>
                <a:cs typeface="Arial"/>
                <a:sym typeface="Arial"/>
              </a:rPr>
              <a:t>th Sunday in Ordinary | Year C</a:t>
            </a:r>
            <a:endParaRPr b="0" i="0" sz="1400" u="none" cap="none" strike="noStrike">
              <a:solidFill>
                <a:srgbClr val="000000"/>
              </a:solidFill>
              <a:latin typeface="Arial"/>
              <a:ea typeface="Arial"/>
              <a:cs typeface="Arial"/>
              <a:sym typeface="Arial"/>
            </a:endParaRPr>
          </a:p>
        </p:txBody>
      </p:sp>
      <p:pic>
        <p:nvPicPr>
          <p:cNvPr id="249" name="Google Shape;249;p18"/>
          <p:cNvPicPr preferRelativeResize="0"/>
          <p:nvPr/>
        </p:nvPicPr>
        <p:blipFill rotWithShape="1">
          <a:blip r:embed="rId3">
            <a:alphaModFix/>
          </a:blip>
          <a:srcRect b="0" l="0" r="0" t="0"/>
          <a:stretch/>
        </p:blipFill>
        <p:spPr>
          <a:xfrm>
            <a:off x="9864080" y="1638300"/>
            <a:ext cx="7010400" cy="701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366092"/>
        </a:solidFill>
      </p:bgPr>
    </p:bg>
    <p:spTree>
      <p:nvGrpSpPr>
        <p:cNvPr id="108" name="Shape 108"/>
        <p:cNvGrpSpPr/>
        <p:nvPr/>
      </p:nvGrpSpPr>
      <p:grpSpPr>
        <a:xfrm>
          <a:off x="0" y="0"/>
          <a:ext cx="0" cy="0"/>
          <a:chOff x="0" y="0"/>
          <a:chExt cx="0" cy="0"/>
        </a:xfrm>
      </p:grpSpPr>
      <p:sp>
        <p:nvSpPr>
          <p:cNvPr id="109" name="Google Shape;109;p2"/>
          <p:cNvSpPr txBox="1"/>
          <p:nvPr/>
        </p:nvSpPr>
        <p:spPr>
          <a:xfrm>
            <a:off x="782225" y="1795050"/>
            <a:ext cx="16958700" cy="692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US" sz="5000" u="none" cap="none" strike="noStrike">
                <a:solidFill>
                  <a:schemeClr val="lt1"/>
                </a:solidFill>
                <a:latin typeface="Arial"/>
                <a:ea typeface="Arial"/>
                <a:cs typeface="Arial"/>
                <a:sym typeface="Arial"/>
              </a:rPr>
              <a:t>We can be so impatient sometimes and feel that God has not heard our prayers when they are not answered immediately. We live in a world of instant gratification, instant coffee, instant contact, and a touch of a button, and we can be anywhere in the world! But Jesus in today’s gospel, is asking us to be patient, ‘pray always and do not lose heart.’ Our prayers will be answered, maybe not in the way we are expecting, but answered in the way that is beneficial to us.</a:t>
            </a:r>
            <a:endParaRPr sz="5000"/>
          </a:p>
        </p:txBody>
      </p:sp>
      <p:sp>
        <p:nvSpPr>
          <p:cNvPr id="110" name="Google Shape;110;p2"/>
          <p:cNvSpPr txBox="1"/>
          <p:nvPr/>
        </p:nvSpPr>
        <p:spPr>
          <a:xfrm>
            <a:off x="782226" y="704606"/>
            <a:ext cx="12321900" cy="67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000"/>
              <a:buFont typeface="Arial"/>
              <a:buNone/>
            </a:pPr>
            <a:r>
              <a:rPr b="1" i="0" lang="en-US" sz="4400" u="sng" cap="none" strike="noStrike">
                <a:solidFill>
                  <a:schemeClr val="lt1"/>
                </a:solidFill>
                <a:latin typeface="Arial"/>
                <a:ea typeface="Arial"/>
                <a:cs typeface="Arial"/>
                <a:sym typeface="Arial"/>
              </a:rPr>
              <a:t>GOSPEL REFLECTION</a:t>
            </a:r>
            <a:endParaRPr b="0" i="0" sz="4400" u="sng"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15" name="Shape 115"/>
        <p:cNvGrpSpPr/>
        <p:nvPr/>
      </p:nvGrpSpPr>
      <p:grpSpPr>
        <a:xfrm>
          <a:off x="0" y="0"/>
          <a:ext cx="0" cy="0"/>
          <a:chOff x="0" y="0"/>
          <a:chExt cx="0" cy="0"/>
        </a:xfrm>
      </p:grpSpPr>
      <p:sp>
        <p:nvSpPr>
          <p:cNvPr id="116" name="Google Shape;116;p3"/>
          <p:cNvSpPr/>
          <p:nvPr/>
        </p:nvSpPr>
        <p:spPr>
          <a:xfrm>
            <a:off x="-244475" y="-131650"/>
            <a:ext cx="18532500" cy="10418700"/>
          </a:xfrm>
          <a:prstGeom prst="rect">
            <a:avLst/>
          </a:prstGeom>
          <a:solidFill>
            <a:srgbClr val="5F497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
          <p:cNvSpPr/>
          <p:nvPr/>
        </p:nvSpPr>
        <p:spPr>
          <a:xfrm>
            <a:off x="-482200" y="7887000"/>
            <a:ext cx="18926400" cy="2697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 name="Google Shape;118;p3"/>
          <p:cNvSpPr txBox="1"/>
          <p:nvPr/>
        </p:nvSpPr>
        <p:spPr>
          <a:xfrm>
            <a:off x="0" y="8443313"/>
            <a:ext cx="182880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0" i="0" lang="en-US" sz="5600" u="none" cap="none" strike="noStrike">
                <a:solidFill>
                  <a:srgbClr val="5F497A"/>
                </a:solidFill>
                <a:latin typeface="Arial Black"/>
                <a:ea typeface="Arial Black"/>
                <a:cs typeface="Arial Black"/>
                <a:sym typeface="Arial Black"/>
              </a:rPr>
              <a:t>The Parable of the Widow and the Judge</a:t>
            </a:r>
            <a:endParaRPr/>
          </a:p>
        </p:txBody>
      </p:sp>
      <p:sp>
        <p:nvSpPr>
          <p:cNvPr id="119" name="Google Shape;119;p3"/>
          <p:cNvSpPr txBox="1"/>
          <p:nvPr/>
        </p:nvSpPr>
        <p:spPr>
          <a:xfrm>
            <a:off x="3528150" y="9366725"/>
            <a:ext cx="11231700" cy="76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0" i="0" lang="en-US" sz="5000" u="none" cap="none" strike="noStrike">
                <a:solidFill>
                  <a:schemeClr val="dk1"/>
                </a:solidFill>
                <a:latin typeface="Arial Black"/>
                <a:ea typeface="Arial Black"/>
                <a:cs typeface="Arial Black"/>
                <a:sym typeface="Arial Black"/>
              </a:rPr>
              <a:t>Luke 18:1-8</a:t>
            </a:r>
            <a:endParaRPr b="0" i="0" sz="5000" u="none" cap="none" strike="noStrike">
              <a:solidFill>
                <a:schemeClr val="dk1"/>
              </a:solidFill>
              <a:latin typeface="Arial Black"/>
              <a:ea typeface="Arial Black"/>
              <a:cs typeface="Arial Black"/>
              <a:sym typeface="Arial Black"/>
            </a:endParaRPr>
          </a:p>
        </p:txBody>
      </p:sp>
      <p:pic>
        <p:nvPicPr>
          <p:cNvPr id="120" name="Google Shape;120;p3"/>
          <p:cNvPicPr preferRelativeResize="0"/>
          <p:nvPr/>
        </p:nvPicPr>
        <p:blipFill rotWithShape="1">
          <a:blip r:embed="rId3">
            <a:alphaModFix/>
          </a:blip>
          <a:srcRect b="0" l="0" r="0" t="0"/>
          <a:stretch/>
        </p:blipFill>
        <p:spPr>
          <a:xfrm>
            <a:off x="4008121" y="274321"/>
            <a:ext cx="10150254" cy="76126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2423"/>
        </a:solidFill>
      </p:bgPr>
    </p:bg>
    <p:spTree>
      <p:nvGrpSpPr>
        <p:cNvPr id="124" name="Shape 124"/>
        <p:cNvGrpSpPr/>
        <p:nvPr/>
      </p:nvGrpSpPr>
      <p:grpSpPr>
        <a:xfrm>
          <a:off x="0" y="0"/>
          <a:ext cx="0" cy="0"/>
          <a:chOff x="0" y="0"/>
          <a:chExt cx="0" cy="0"/>
        </a:xfrm>
      </p:grpSpPr>
      <p:sp>
        <p:nvSpPr>
          <p:cNvPr id="125" name="Google Shape;125;p4"/>
          <p:cNvSpPr/>
          <p:nvPr/>
        </p:nvSpPr>
        <p:spPr>
          <a:xfrm>
            <a:off x="-244475" y="-131650"/>
            <a:ext cx="18532500" cy="104187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4"/>
          <p:cNvSpPr txBox="1"/>
          <p:nvPr/>
        </p:nvSpPr>
        <p:spPr>
          <a:xfrm>
            <a:off x="1434809" y="2109702"/>
            <a:ext cx="17007900" cy="3463200"/>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Leader: </a:t>
            </a:r>
            <a:r>
              <a:rPr b="1" i="0" lang="en-US" sz="7200" u="none" cap="none" strike="noStrike">
                <a:solidFill>
                  <a:srgbClr val="FFFFFF"/>
                </a:solidFill>
                <a:latin typeface="Arial"/>
                <a:ea typeface="Arial"/>
                <a:cs typeface="Arial"/>
                <a:sym typeface="Arial"/>
              </a:rPr>
              <a:t>A reading from</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the Holy Gospel</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according to Luke.</a:t>
            </a:r>
            <a:endParaRPr b="0" i="0" sz="2100" u="none" cap="none" strike="noStrike">
              <a:solidFill>
                <a:srgbClr val="000000"/>
              </a:solidFill>
              <a:latin typeface="Arial"/>
              <a:ea typeface="Arial"/>
              <a:cs typeface="Arial"/>
              <a:sym typeface="Arial"/>
            </a:endParaRPr>
          </a:p>
        </p:txBody>
      </p:sp>
      <p:sp>
        <p:nvSpPr>
          <p:cNvPr id="127" name="Google Shape;127;p4"/>
          <p:cNvSpPr txBox="1"/>
          <p:nvPr/>
        </p:nvSpPr>
        <p:spPr>
          <a:xfrm>
            <a:off x="3062757" y="6257464"/>
            <a:ext cx="13751943" cy="1246496"/>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All: </a:t>
            </a:r>
            <a:r>
              <a:rPr b="1" i="0" lang="en-US" sz="7200" u="none" cap="none" strike="noStrike">
                <a:solidFill>
                  <a:srgbClr val="FFFFFF"/>
                </a:solidFill>
                <a:latin typeface="Arial"/>
                <a:ea typeface="Arial"/>
                <a:cs typeface="Arial"/>
                <a:sym typeface="Arial"/>
              </a:rPr>
              <a:t>Glory to You, Oh Lord.</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32" name="Shape 132"/>
        <p:cNvGrpSpPr/>
        <p:nvPr/>
      </p:nvGrpSpPr>
      <p:grpSpPr>
        <a:xfrm>
          <a:off x="0" y="0"/>
          <a:ext cx="0" cy="0"/>
          <a:chOff x="0" y="0"/>
          <a:chExt cx="0" cy="0"/>
        </a:xfrm>
      </p:grpSpPr>
      <p:sp>
        <p:nvSpPr>
          <p:cNvPr id="133" name="Google Shape;133;p5"/>
          <p:cNvSpPr txBox="1"/>
          <p:nvPr/>
        </p:nvSpPr>
        <p:spPr>
          <a:xfrm>
            <a:off x="1113034" y="970596"/>
            <a:ext cx="1039800" cy="769500"/>
          </a:xfrm>
          <a:prstGeom prst="rect">
            <a:avLst/>
          </a:prstGeom>
          <a:solidFill>
            <a:schemeClr val="accent3"/>
          </a:solidFill>
          <a:ln>
            <a:noFill/>
          </a:ln>
        </p:spPr>
        <p:txBody>
          <a:bodyPr anchorCtr="0" anchor="t" bIns="0" lIns="0" spcFirstLastPara="1" rIns="0" wrap="square" tIns="0">
            <a:norm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FFFFFF"/>
                </a:solidFill>
                <a:latin typeface="Arial Black"/>
                <a:ea typeface="Arial Black"/>
                <a:cs typeface="Arial Black"/>
                <a:sym typeface="Arial Black"/>
              </a:rPr>
              <a:t>1</a:t>
            </a:r>
            <a:endParaRPr b="1" i="0" sz="5000" u="none" cap="none" strike="noStrike">
              <a:solidFill>
                <a:srgbClr val="FFFFFF"/>
              </a:solidFill>
              <a:latin typeface="Arial Black"/>
              <a:ea typeface="Arial Black"/>
              <a:cs typeface="Arial Black"/>
              <a:sym typeface="Arial Black"/>
            </a:endParaRPr>
          </a:p>
        </p:txBody>
      </p:sp>
      <p:sp>
        <p:nvSpPr>
          <p:cNvPr id="134" name="Google Shape;134;p5"/>
          <p:cNvSpPr txBox="1"/>
          <p:nvPr/>
        </p:nvSpPr>
        <p:spPr>
          <a:xfrm>
            <a:off x="1113025" y="2008375"/>
            <a:ext cx="5920500" cy="664797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chemeClr val="lt1"/>
                </a:solidFill>
                <a:latin typeface="Arial"/>
                <a:ea typeface="Arial"/>
                <a:cs typeface="Arial"/>
                <a:sym typeface="Arial"/>
              </a:rPr>
              <a:t>Then Jesus told his disciples a parable to teach them that they should always pray and never become discouraged.</a:t>
            </a:r>
            <a:endParaRPr b="1" i="0" sz="5400" u="none" cap="none" strike="noStrike">
              <a:solidFill>
                <a:schemeClr val="lt1"/>
              </a:solidFill>
              <a:latin typeface="Arial Black"/>
              <a:ea typeface="Arial Black"/>
              <a:cs typeface="Arial Black"/>
              <a:sym typeface="Arial Black"/>
            </a:endParaRPr>
          </a:p>
        </p:txBody>
      </p:sp>
      <p:sp>
        <p:nvSpPr>
          <p:cNvPr descr="Sunset Animated Illustration by Mina FZ. for Queble on Dribbble" id="135" name="Google Shape;135;p5"/>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36" name="Google Shape;136;p5"/>
          <p:cNvPicPr preferRelativeResize="0"/>
          <p:nvPr/>
        </p:nvPicPr>
        <p:blipFill rotWithShape="1">
          <a:blip r:embed="rId3">
            <a:alphaModFix/>
          </a:blip>
          <a:srcRect b="0" l="0" r="0" t="0"/>
          <a:stretch/>
        </p:blipFill>
        <p:spPr>
          <a:xfrm>
            <a:off x="7426445" y="1177304"/>
            <a:ext cx="10170121" cy="76275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141" name="Shape 141"/>
        <p:cNvGrpSpPr/>
        <p:nvPr/>
      </p:nvGrpSpPr>
      <p:grpSpPr>
        <a:xfrm>
          <a:off x="0" y="0"/>
          <a:ext cx="0" cy="0"/>
          <a:chOff x="0" y="0"/>
          <a:chExt cx="0" cy="0"/>
        </a:xfrm>
      </p:grpSpPr>
      <p:sp>
        <p:nvSpPr>
          <p:cNvPr id="142" name="Google Shape;142;p6"/>
          <p:cNvSpPr/>
          <p:nvPr/>
        </p:nvSpPr>
        <p:spPr>
          <a:xfrm>
            <a:off x="0" y="0"/>
            <a:ext cx="18288000" cy="10287000"/>
          </a:xfrm>
          <a:prstGeom prst="rect">
            <a:avLst/>
          </a:prstGeom>
          <a:solidFill>
            <a:srgbClr val="93895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3" name="Google Shape;143;p6"/>
          <p:cNvSpPr txBox="1"/>
          <p:nvPr/>
        </p:nvSpPr>
        <p:spPr>
          <a:xfrm>
            <a:off x="1113686" y="1590330"/>
            <a:ext cx="1070400" cy="769500"/>
          </a:xfrm>
          <a:prstGeom prst="rect">
            <a:avLst/>
          </a:prstGeom>
          <a:solidFill>
            <a:srgbClr val="8CB3E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FFFFFF"/>
                </a:solidFill>
                <a:latin typeface="Arial Black"/>
                <a:ea typeface="Arial Black"/>
                <a:cs typeface="Arial Black"/>
                <a:sym typeface="Arial Black"/>
              </a:rPr>
              <a:t>2</a:t>
            </a:r>
            <a:endParaRPr b="1" i="0" sz="5000" u="none" cap="none" strike="noStrike">
              <a:solidFill>
                <a:srgbClr val="FFFFFF"/>
              </a:solidFill>
              <a:latin typeface="Arial Black"/>
              <a:ea typeface="Arial Black"/>
              <a:cs typeface="Arial Black"/>
              <a:sym typeface="Arial Black"/>
            </a:endParaRPr>
          </a:p>
        </p:txBody>
      </p:sp>
      <p:sp>
        <p:nvSpPr>
          <p:cNvPr id="144" name="Google Shape;144;p6"/>
          <p:cNvSpPr txBox="1"/>
          <p:nvPr/>
        </p:nvSpPr>
        <p:spPr>
          <a:xfrm>
            <a:off x="1052050" y="2662775"/>
            <a:ext cx="6865500" cy="430887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0" lang="en-US" sz="5600" u="none" cap="none" strike="noStrike">
                <a:solidFill>
                  <a:schemeClr val="lt1"/>
                </a:solidFill>
                <a:latin typeface="Arial"/>
                <a:ea typeface="Arial"/>
                <a:cs typeface="Arial"/>
                <a:sym typeface="Arial"/>
              </a:rPr>
              <a:t>“In a certain town there was a judge who neither feared God nor respected people.</a:t>
            </a:r>
            <a:endParaRPr b="1" i="0" sz="5600" u="none" cap="none" strike="noStrike">
              <a:solidFill>
                <a:schemeClr val="lt1"/>
              </a:solidFill>
              <a:latin typeface="Arial"/>
              <a:ea typeface="Arial"/>
              <a:cs typeface="Arial"/>
              <a:sym typeface="Arial"/>
            </a:endParaRPr>
          </a:p>
        </p:txBody>
      </p:sp>
      <p:sp>
        <p:nvSpPr>
          <p:cNvPr descr="Sunset Animated Illustration by Mina FZ. for Queble on Dribbble" id="145" name="Google Shape;145;p6"/>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46" name="Google Shape;146;p6"/>
          <p:cNvPicPr preferRelativeResize="0"/>
          <p:nvPr/>
        </p:nvPicPr>
        <p:blipFill rotWithShape="1">
          <a:blip r:embed="rId3">
            <a:alphaModFix/>
          </a:blip>
          <a:srcRect b="0" l="0" r="0" t="0"/>
          <a:stretch/>
        </p:blipFill>
        <p:spPr>
          <a:xfrm>
            <a:off x="7917550" y="1117890"/>
            <a:ext cx="9888680" cy="74165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151" name="Shape 151"/>
        <p:cNvGrpSpPr/>
        <p:nvPr/>
      </p:nvGrpSpPr>
      <p:grpSpPr>
        <a:xfrm>
          <a:off x="0" y="0"/>
          <a:ext cx="0" cy="0"/>
          <a:chOff x="0" y="0"/>
          <a:chExt cx="0" cy="0"/>
        </a:xfrm>
      </p:grpSpPr>
      <p:sp>
        <p:nvSpPr>
          <p:cNvPr id="152" name="Google Shape;152;p7"/>
          <p:cNvSpPr/>
          <p:nvPr/>
        </p:nvSpPr>
        <p:spPr>
          <a:xfrm>
            <a:off x="-244475" y="-131650"/>
            <a:ext cx="18532500" cy="10418700"/>
          </a:xfrm>
          <a:prstGeom prst="rect">
            <a:avLst/>
          </a:prstGeom>
          <a:solidFill>
            <a:srgbClr val="20586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7"/>
          <p:cNvSpPr/>
          <p:nvPr/>
        </p:nvSpPr>
        <p:spPr>
          <a:xfrm>
            <a:off x="576984" y="936763"/>
            <a:ext cx="1214400" cy="857400"/>
          </a:xfrm>
          <a:prstGeom prst="rect">
            <a:avLst/>
          </a:prstGeom>
          <a:solidFill>
            <a:srgbClr val="36609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Arial Black"/>
                <a:ea typeface="Arial Black"/>
                <a:cs typeface="Arial Black"/>
                <a:sym typeface="Arial Black"/>
              </a:rPr>
              <a:t>3</a:t>
            </a:r>
            <a:endParaRPr b="1" i="0" sz="5000" u="none" cap="none" strike="noStrike">
              <a:solidFill>
                <a:schemeClr val="lt1"/>
              </a:solidFill>
              <a:latin typeface="Arial Black"/>
              <a:ea typeface="Arial Black"/>
              <a:cs typeface="Arial Black"/>
              <a:sym typeface="Arial Black"/>
            </a:endParaRPr>
          </a:p>
        </p:txBody>
      </p:sp>
      <p:sp>
        <p:nvSpPr>
          <p:cNvPr id="154" name="Google Shape;154;p7"/>
          <p:cNvSpPr txBox="1"/>
          <p:nvPr/>
        </p:nvSpPr>
        <p:spPr>
          <a:xfrm>
            <a:off x="709275" y="2024420"/>
            <a:ext cx="6040200" cy="747897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chemeClr val="lt1"/>
                </a:solidFill>
                <a:latin typeface="Arial"/>
                <a:ea typeface="Arial"/>
                <a:cs typeface="Arial"/>
                <a:sym typeface="Arial"/>
              </a:rPr>
              <a:t>And there was a widow in that same town who kept coming to him and pleading for her rights, saying, ‘Help me against my opponent!’</a:t>
            </a:r>
            <a:endParaRPr b="1" i="0" sz="5400" u="none" cap="none" strike="noStrike">
              <a:solidFill>
                <a:schemeClr val="lt1"/>
              </a:solidFill>
              <a:latin typeface="Arial Black"/>
              <a:ea typeface="Arial Black"/>
              <a:cs typeface="Arial Black"/>
              <a:sym typeface="Arial Black"/>
            </a:endParaRPr>
          </a:p>
        </p:txBody>
      </p:sp>
      <p:pic>
        <p:nvPicPr>
          <p:cNvPr id="155" name="Google Shape;155;p7"/>
          <p:cNvPicPr preferRelativeResize="0"/>
          <p:nvPr/>
        </p:nvPicPr>
        <p:blipFill rotWithShape="1">
          <a:blip r:embed="rId3">
            <a:alphaModFix/>
          </a:blip>
          <a:srcRect b="0" l="0" r="0" t="0"/>
          <a:stretch/>
        </p:blipFill>
        <p:spPr>
          <a:xfrm>
            <a:off x="7040440" y="1365462"/>
            <a:ext cx="10848398" cy="81379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160" name="Shape 160"/>
        <p:cNvGrpSpPr/>
        <p:nvPr/>
      </p:nvGrpSpPr>
      <p:grpSpPr>
        <a:xfrm>
          <a:off x="0" y="0"/>
          <a:ext cx="0" cy="0"/>
          <a:chOff x="0" y="0"/>
          <a:chExt cx="0" cy="0"/>
        </a:xfrm>
      </p:grpSpPr>
      <p:sp>
        <p:nvSpPr>
          <p:cNvPr id="161" name="Google Shape;161;p8"/>
          <p:cNvSpPr/>
          <p:nvPr/>
        </p:nvSpPr>
        <p:spPr>
          <a:xfrm>
            <a:off x="-244475" y="-131650"/>
            <a:ext cx="18532500" cy="10418700"/>
          </a:xfrm>
          <a:prstGeom prst="rect">
            <a:avLst/>
          </a:prstGeom>
          <a:solidFill>
            <a:srgbClr val="EBA3A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8"/>
          <p:cNvSpPr/>
          <p:nvPr/>
        </p:nvSpPr>
        <p:spPr>
          <a:xfrm>
            <a:off x="1171165" y="982646"/>
            <a:ext cx="1214400" cy="857400"/>
          </a:xfrm>
          <a:prstGeom prst="rect">
            <a:avLst/>
          </a:prstGeom>
          <a:solidFill>
            <a:srgbClr val="36609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Arial Black"/>
                <a:ea typeface="Arial Black"/>
                <a:cs typeface="Arial Black"/>
                <a:sym typeface="Arial Black"/>
              </a:rPr>
              <a:t>4</a:t>
            </a:r>
            <a:endParaRPr b="1" i="0" sz="5000" u="none" cap="none" strike="noStrike">
              <a:solidFill>
                <a:schemeClr val="lt1"/>
              </a:solidFill>
              <a:latin typeface="Arial Black"/>
              <a:ea typeface="Arial Black"/>
              <a:cs typeface="Arial Black"/>
              <a:sym typeface="Arial Black"/>
            </a:endParaRPr>
          </a:p>
        </p:txBody>
      </p:sp>
      <p:sp>
        <p:nvSpPr>
          <p:cNvPr id="163" name="Google Shape;163;p8"/>
          <p:cNvSpPr txBox="1"/>
          <p:nvPr/>
        </p:nvSpPr>
        <p:spPr>
          <a:xfrm>
            <a:off x="1171165" y="2336340"/>
            <a:ext cx="5670600" cy="664797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chemeClr val="lt1"/>
                </a:solidFill>
                <a:latin typeface="Arial"/>
                <a:ea typeface="Arial"/>
                <a:cs typeface="Arial"/>
                <a:sym typeface="Arial"/>
              </a:rPr>
              <a:t> For a long time the judge refused to act, but at last he said to himself, ‘Even though I don't fear God or respect people, </a:t>
            </a:r>
            <a:endParaRPr b="1" i="0" sz="5400" u="none" cap="none" strike="noStrike">
              <a:solidFill>
                <a:schemeClr val="lt1"/>
              </a:solidFill>
              <a:latin typeface="Arial Black"/>
              <a:ea typeface="Arial Black"/>
              <a:cs typeface="Arial Black"/>
              <a:sym typeface="Arial Black"/>
            </a:endParaRPr>
          </a:p>
        </p:txBody>
      </p:sp>
      <p:pic>
        <p:nvPicPr>
          <p:cNvPr id="164" name="Google Shape;164;p8"/>
          <p:cNvPicPr preferRelativeResize="0"/>
          <p:nvPr/>
        </p:nvPicPr>
        <p:blipFill rotWithShape="1">
          <a:blip r:embed="rId3">
            <a:alphaModFix/>
          </a:blip>
          <a:srcRect b="0" l="0" r="0" t="0"/>
          <a:stretch/>
        </p:blipFill>
        <p:spPr>
          <a:xfrm>
            <a:off x="7056119" y="982646"/>
            <a:ext cx="10692302" cy="80192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169" name="Shape 169"/>
        <p:cNvGrpSpPr/>
        <p:nvPr/>
      </p:nvGrpSpPr>
      <p:grpSpPr>
        <a:xfrm>
          <a:off x="0" y="0"/>
          <a:ext cx="0" cy="0"/>
          <a:chOff x="0" y="0"/>
          <a:chExt cx="0" cy="0"/>
        </a:xfrm>
      </p:grpSpPr>
      <p:sp>
        <p:nvSpPr>
          <p:cNvPr id="170" name="Google Shape;170;p9"/>
          <p:cNvSpPr/>
          <p:nvPr/>
        </p:nvSpPr>
        <p:spPr>
          <a:xfrm>
            <a:off x="0" y="-42097"/>
            <a:ext cx="18532500" cy="10418700"/>
          </a:xfrm>
          <a:prstGeom prst="rect">
            <a:avLst/>
          </a:prstGeom>
          <a:solidFill>
            <a:srgbClr val="76923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9"/>
          <p:cNvSpPr/>
          <p:nvPr/>
        </p:nvSpPr>
        <p:spPr>
          <a:xfrm>
            <a:off x="1241050" y="349340"/>
            <a:ext cx="1214400" cy="857400"/>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632423"/>
                </a:solidFill>
                <a:latin typeface="Arial Black"/>
                <a:ea typeface="Arial Black"/>
                <a:cs typeface="Arial Black"/>
                <a:sym typeface="Arial Black"/>
              </a:rPr>
              <a:t>5</a:t>
            </a:r>
            <a:endParaRPr b="1" i="0" sz="5000" u="none" cap="none" strike="noStrike">
              <a:solidFill>
                <a:srgbClr val="632423"/>
              </a:solidFill>
              <a:latin typeface="Arial Black"/>
              <a:ea typeface="Arial Black"/>
              <a:cs typeface="Arial Black"/>
              <a:sym typeface="Arial Black"/>
            </a:endParaRPr>
          </a:p>
        </p:txBody>
      </p:sp>
      <p:sp>
        <p:nvSpPr>
          <p:cNvPr id="172" name="Google Shape;172;p9"/>
          <p:cNvSpPr txBox="1"/>
          <p:nvPr/>
        </p:nvSpPr>
        <p:spPr>
          <a:xfrm>
            <a:off x="1465846" y="1440736"/>
            <a:ext cx="5435100" cy="769441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i="0" lang="en-US" sz="5000" u="none" cap="none" strike="noStrike">
                <a:solidFill>
                  <a:schemeClr val="lt1"/>
                </a:solidFill>
                <a:latin typeface="Arial"/>
                <a:ea typeface="Arial"/>
                <a:cs typeface="Arial"/>
                <a:sym typeface="Arial"/>
              </a:rPr>
              <a:t>yet because of all the trouble this widow is giving me, I will see to it that she gets her rights. If I don't, she will keep on coming and finally wear me out!’”</a:t>
            </a:r>
            <a:endParaRPr b="1" i="0" sz="5000" u="none" cap="none" strike="noStrike">
              <a:solidFill>
                <a:schemeClr val="lt1"/>
              </a:solidFill>
              <a:latin typeface="Arial Black"/>
              <a:ea typeface="Arial Black"/>
              <a:cs typeface="Arial Black"/>
              <a:sym typeface="Arial Black"/>
            </a:endParaRPr>
          </a:p>
        </p:txBody>
      </p:sp>
      <p:pic>
        <p:nvPicPr>
          <p:cNvPr id="173" name="Google Shape;173;p9"/>
          <p:cNvPicPr preferRelativeResize="0"/>
          <p:nvPr/>
        </p:nvPicPr>
        <p:blipFill rotWithShape="1">
          <a:blip r:embed="rId3">
            <a:alphaModFix/>
          </a:blip>
          <a:srcRect b="0" l="0" r="0" t="0"/>
          <a:stretch/>
        </p:blipFill>
        <p:spPr>
          <a:xfrm>
            <a:off x="7223759" y="1108910"/>
            <a:ext cx="10758906" cy="806918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2022-09-22T06:53:28Z</dcterms:created>
  <dc:creator>abc</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