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10287000" cx="18288000"/>
  <p:notesSz cx="6858000" cy="9144000"/>
  <p:embeddedFontLst>
    <p:embeddedFont>
      <p:font typeface="Arial Black"/>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7" roundtripDataSignature="AMtx7miMxnYWcKHcRpSnWeFtFLngBa3J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ArialBlack-regular.fntdata"/><Relationship Id="rId25" Type="http://schemas.openxmlformats.org/officeDocument/2006/relationships/slide" Target="slides/slide19.xml"/><Relationship Id="rId27"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p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p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1200"/>
              <a:buFont typeface="Calibri"/>
              <a:buNone/>
            </a:pPr>
            <a:r>
              <a:t/>
            </a:r>
            <a:endParaRPr b="0"/>
          </a:p>
        </p:txBody>
      </p:sp>
      <p:sp>
        <p:nvSpPr>
          <p:cNvPr id="176" name="Google Shape;176;p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1200"/>
              <a:buFont typeface="Calibri"/>
              <a:buNone/>
            </a:pPr>
            <a:r>
              <a:t/>
            </a:r>
            <a:endParaRPr b="0"/>
          </a:p>
        </p:txBody>
      </p:sp>
      <p:sp>
        <p:nvSpPr>
          <p:cNvPr id="185" name="Google Shape;185;p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a:p>
        </p:txBody>
      </p:sp>
      <p:sp>
        <p:nvSpPr>
          <p:cNvPr id="193" name="Google Shape;193;p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1200"/>
              <a:buFont typeface="Calibri"/>
              <a:buNone/>
            </a:pPr>
            <a:r>
              <a:t/>
            </a:r>
            <a:endParaRPr b="0"/>
          </a:p>
        </p:txBody>
      </p:sp>
      <p:sp>
        <p:nvSpPr>
          <p:cNvPr id="202" name="Google Shape;202;p1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0" name="Google Shape;210;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6" name="Google Shape;216;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7" name="Google Shape;217;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3" name="Google Shape;223;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4" name="Google Shape;224;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p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228600" lvl="0" marL="457200" rtl="0" algn="just">
              <a:lnSpc>
                <a:spcPct val="100000"/>
              </a:lnSpc>
              <a:spcBef>
                <a:spcPts val="0"/>
              </a:spcBef>
              <a:spcAft>
                <a:spcPts val="0"/>
              </a:spcAft>
              <a:buSzPts val="1400"/>
              <a:buNone/>
            </a:pPr>
            <a:r>
              <a:t/>
            </a:r>
            <a:endParaRPr/>
          </a:p>
        </p:txBody>
      </p:sp>
      <p:sp>
        <p:nvSpPr>
          <p:cNvPr id="234" name="Google Shape;234;p1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2" name="Google Shape;242;p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3" name="Google Shape;243;p1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p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p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7" name="Google Shape;107;p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123" name="Google Shape;12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a:p>
        </p:txBody>
      </p:sp>
      <p:sp>
        <p:nvSpPr>
          <p:cNvPr id="140" name="Google Shape;14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8" name="Google Shape;158;p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p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0" name="Shape 90"/>
        <p:cNvGrpSpPr/>
        <p:nvPr/>
      </p:nvGrpSpPr>
      <p:grpSpPr>
        <a:xfrm>
          <a:off x="0" y="0"/>
          <a:ext cx="0" cy="0"/>
          <a:chOff x="0" y="0"/>
          <a:chExt cx="0" cy="0"/>
        </a:xfrm>
      </p:grpSpPr>
      <p:sp>
        <p:nvSpPr>
          <p:cNvPr id="91" name="Google Shape;91;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2" name="Google Shape;22;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2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8" name="Google Shape;28;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2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2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2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2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3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1"/>
          <p:cNvSpPr/>
          <p:nvPr>
            <p:ph idx="2" type="pic"/>
          </p:nvPr>
        </p:nvSpPr>
        <p:spPr>
          <a:xfrm>
            <a:off x="1792288" y="612775"/>
            <a:ext cx="5486400" cy="4114800"/>
          </a:xfrm>
          <a:prstGeom prst="rect">
            <a:avLst/>
          </a:prstGeom>
          <a:noFill/>
          <a:ln>
            <a:noFill/>
          </a:ln>
        </p:spPr>
      </p:sp>
      <p:sp>
        <p:nvSpPr>
          <p:cNvPr id="68" name="Google Shape;68;p3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4" name="Shape 84"/>
        <p:cNvGrpSpPr/>
        <p:nvPr/>
      </p:nvGrpSpPr>
      <p:grpSpPr>
        <a:xfrm>
          <a:off x="0" y="0"/>
          <a:ext cx="0" cy="0"/>
          <a:chOff x="0" y="0"/>
          <a:chExt cx="0" cy="0"/>
        </a:xfrm>
      </p:grpSpPr>
      <p:sp>
        <p:nvSpPr>
          <p:cNvPr id="85" name="Google Shape;85;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6" name="Google Shape;86;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87" name="Google Shape;87;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8" name="Google Shape;88;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9" name="Google Shape;89;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4"/>
        </a:solidFill>
      </p:bgPr>
    </p:bg>
    <p:spTree>
      <p:nvGrpSpPr>
        <p:cNvPr id="98" name="Shape 98"/>
        <p:cNvGrpSpPr/>
        <p:nvPr/>
      </p:nvGrpSpPr>
      <p:grpSpPr>
        <a:xfrm>
          <a:off x="0" y="0"/>
          <a:ext cx="0" cy="0"/>
          <a:chOff x="0" y="0"/>
          <a:chExt cx="0" cy="0"/>
        </a:xfrm>
      </p:grpSpPr>
      <p:sp>
        <p:nvSpPr>
          <p:cNvPr id="99" name="Google Shape;99;p1"/>
          <p:cNvSpPr/>
          <p:nvPr/>
        </p:nvSpPr>
        <p:spPr>
          <a:xfrm>
            <a:off x="-244475" y="-131650"/>
            <a:ext cx="18532500" cy="10418700"/>
          </a:xfrm>
          <a:prstGeom prst="rect">
            <a:avLst/>
          </a:prstGeom>
          <a:solidFill>
            <a:srgbClr val="76923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1"/>
          <p:cNvSpPr txBox="1"/>
          <p:nvPr/>
        </p:nvSpPr>
        <p:spPr>
          <a:xfrm>
            <a:off x="-62345" y="3086099"/>
            <a:ext cx="10515600" cy="3478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1300"/>
              <a:buFont typeface="Arial"/>
              <a:buNone/>
            </a:pPr>
            <a:r>
              <a:rPr b="1" i="0" lang="en-US" sz="11300" u="none" cap="none" strike="noStrike">
                <a:solidFill>
                  <a:srgbClr val="FFFFFF"/>
                </a:solidFill>
                <a:latin typeface="Arial"/>
                <a:ea typeface="Arial"/>
                <a:cs typeface="Arial"/>
                <a:sym typeface="Arial"/>
              </a:rPr>
              <a:t>LIVE THE WORD KIDS</a:t>
            </a:r>
            <a:endParaRPr b="0" i="0" sz="1400" u="none" cap="none" strike="noStrike">
              <a:solidFill>
                <a:srgbClr val="000000"/>
              </a:solidFill>
              <a:latin typeface="Arial"/>
              <a:ea typeface="Arial"/>
              <a:cs typeface="Arial"/>
              <a:sym typeface="Arial"/>
            </a:endParaRPr>
          </a:p>
        </p:txBody>
      </p:sp>
      <p:sp>
        <p:nvSpPr>
          <p:cNvPr id="101" name="Google Shape;101;p1"/>
          <p:cNvSpPr/>
          <p:nvPr/>
        </p:nvSpPr>
        <p:spPr>
          <a:xfrm>
            <a:off x="1261251" y="6548575"/>
            <a:ext cx="7868400" cy="808200"/>
          </a:xfrm>
          <a:prstGeom prst="rect">
            <a:avLst/>
          </a:prstGeom>
          <a:solidFill>
            <a:srgbClr val="E36C0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2" name="Google Shape;102;p1"/>
          <p:cNvSpPr txBox="1"/>
          <p:nvPr/>
        </p:nvSpPr>
        <p:spPr>
          <a:xfrm>
            <a:off x="1661150" y="6721825"/>
            <a:ext cx="7010400" cy="4617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000"/>
              <a:buFont typeface="Arial"/>
              <a:buNone/>
            </a:pPr>
            <a:r>
              <a:rPr b="1" i="0" lang="en-US" sz="3000" u="none" cap="none" strike="noStrike">
                <a:solidFill>
                  <a:srgbClr val="FFFFFF"/>
                </a:solidFill>
                <a:latin typeface="Arial"/>
                <a:ea typeface="Arial"/>
                <a:cs typeface="Arial"/>
                <a:sym typeface="Arial"/>
              </a:rPr>
              <a:t>28th Sunday in Ordinary | Year C</a:t>
            </a:r>
            <a:endParaRPr b="0" i="0" sz="1400" u="none" cap="none" strike="noStrike">
              <a:solidFill>
                <a:srgbClr val="000000"/>
              </a:solidFill>
              <a:latin typeface="Arial"/>
              <a:ea typeface="Arial"/>
              <a:cs typeface="Arial"/>
              <a:sym typeface="Arial"/>
            </a:endParaRPr>
          </a:p>
        </p:txBody>
      </p:sp>
      <p:pic>
        <p:nvPicPr>
          <p:cNvPr id="103" name="Google Shape;103;p1"/>
          <p:cNvPicPr preferRelativeResize="0"/>
          <p:nvPr/>
        </p:nvPicPr>
        <p:blipFill rotWithShape="1">
          <a:blip r:embed="rId3">
            <a:alphaModFix/>
          </a:blip>
          <a:srcRect b="0" l="0" r="0" t="0"/>
          <a:stretch/>
        </p:blipFill>
        <p:spPr>
          <a:xfrm>
            <a:off x="9864080" y="1638300"/>
            <a:ext cx="7010400" cy="7010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2A0C7"/>
        </a:solidFill>
      </p:bgPr>
    </p:bg>
    <p:spTree>
      <p:nvGrpSpPr>
        <p:cNvPr id="177" name="Shape 177"/>
        <p:cNvGrpSpPr/>
        <p:nvPr/>
      </p:nvGrpSpPr>
      <p:grpSpPr>
        <a:xfrm>
          <a:off x="0" y="0"/>
          <a:ext cx="0" cy="0"/>
          <a:chOff x="0" y="0"/>
          <a:chExt cx="0" cy="0"/>
        </a:xfrm>
      </p:grpSpPr>
      <p:sp>
        <p:nvSpPr>
          <p:cNvPr id="178" name="Google Shape;178;p10"/>
          <p:cNvSpPr/>
          <p:nvPr/>
        </p:nvSpPr>
        <p:spPr>
          <a:xfrm>
            <a:off x="-244475" y="-131650"/>
            <a:ext cx="18532500" cy="10418700"/>
          </a:xfrm>
          <a:prstGeom prst="rect">
            <a:avLst/>
          </a:prstGeom>
          <a:solidFill>
            <a:srgbClr val="54595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9" name="Google Shape;179;p10"/>
          <p:cNvSpPr txBox="1"/>
          <p:nvPr/>
        </p:nvSpPr>
        <p:spPr>
          <a:xfrm>
            <a:off x="946050" y="3066008"/>
            <a:ext cx="6903900" cy="4154984"/>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Arial"/>
              <a:buNone/>
            </a:pPr>
            <a:r>
              <a:rPr b="1" i="0" lang="en-US" sz="5400" u="none" cap="none" strike="noStrike">
                <a:solidFill>
                  <a:schemeClr val="lt1"/>
                </a:solidFill>
                <a:latin typeface="Arial"/>
                <a:ea typeface="Arial"/>
                <a:cs typeface="Arial"/>
                <a:sym typeface="Arial"/>
              </a:rPr>
              <a:t>He threw himself to the ground at Jesus' feet and thanked him. The man was a Samaritan.</a:t>
            </a:r>
            <a:endParaRPr b="1" i="0" sz="5400" u="none" cap="none" strike="noStrike">
              <a:solidFill>
                <a:schemeClr val="lt1"/>
              </a:solidFill>
              <a:latin typeface="Arial Black"/>
              <a:ea typeface="Arial Black"/>
              <a:cs typeface="Arial Black"/>
              <a:sym typeface="Arial Black"/>
            </a:endParaRPr>
          </a:p>
        </p:txBody>
      </p:sp>
      <p:sp>
        <p:nvSpPr>
          <p:cNvPr id="180" name="Google Shape;180;p10"/>
          <p:cNvSpPr txBox="1"/>
          <p:nvPr/>
        </p:nvSpPr>
        <p:spPr>
          <a:xfrm>
            <a:off x="1097820" y="1690843"/>
            <a:ext cx="925800" cy="769500"/>
          </a:xfrm>
          <a:prstGeom prst="rect">
            <a:avLst/>
          </a:prstGeom>
          <a:solidFill>
            <a:srgbClr val="FFC000"/>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rgbClr val="FFFFFF"/>
                </a:solidFill>
                <a:latin typeface="Arial Black"/>
                <a:ea typeface="Arial Black"/>
                <a:cs typeface="Arial Black"/>
                <a:sym typeface="Arial Black"/>
              </a:rPr>
              <a:t>16</a:t>
            </a:r>
            <a:endParaRPr b="1" i="0" sz="5000" u="none" cap="none" strike="noStrike">
              <a:solidFill>
                <a:srgbClr val="FFFFFF"/>
              </a:solidFill>
              <a:latin typeface="Arial Black"/>
              <a:ea typeface="Arial Black"/>
              <a:cs typeface="Arial Black"/>
              <a:sym typeface="Arial Black"/>
            </a:endParaRPr>
          </a:p>
        </p:txBody>
      </p:sp>
      <p:pic>
        <p:nvPicPr>
          <p:cNvPr id="181" name="Google Shape;181;p10"/>
          <p:cNvPicPr preferRelativeResize="0"/>
          <p:nvPr/>
        </p:nvPicPr>
        <p:blipFill rotWithShape="1">
          <a:blip r:embed="rId3">
            <a:alphaModFix/>
          </a:blip>
          <a:srcRect b="0" l="0" r="0" t="0"/>
          <a:stretch/>
        </p:blipFill>
        <p:spPr>
          <a:xfrm>
            <a:off x="8039471" y="1404415"/>
            <a:ext cx="9970893" cy="747817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2A0C7"/>
        </a:solidFill>
      </p:bgPr>
    </p:bg>
    <p:spTree>
      <p:nvGrpSpPr>
        <p:cNvPr id="186" name="Shape 186"/>
        <p:cNvGrpSpPr/>
        <p:nvPr/>
      </p:nvGrpSpPr>
      <p:grpSpPr>
        <a:xfrm>
          <a:off x="0" y="0"/>
          <a:ext cx="0" cy="0"/>
          <a:chOff x="0" y="0"/>
          <a:chExt cx="0" cy="0"/>
        </a:xfrm>
      </p:grpSpPr>
      <p:sp>
        <p:nvSpPr>
          <p:cNvPr id="187" name="Google Shape;187;p11"/>
          <p:cNvSpPr txBox="1"/>
          <p:nvPr/>
        </p:nvSpPr>
        <p:spPr>
          <a:xfrm>
            <a:off x="1181462" y="3481506"/>
            <a:ext cx="7509900" cy="332398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Arial"/>
              <a:buNone/>
            </a:pPr>
            <a:r>
              <a:rPr b="1" i="0" lang="en-US" sz="5400" u="none" cap="none" strike="noStrike">
                <a:solidFill>
                  <a:schemeClr val="lt1"/>
                </a:solidFill>
                <a:latin typeface="Arial"/>
                <a:ea typeface="Arial"/>
                <a:cs typeface="Arial"/>
                <a:sym typeface="Arial"/>
              </a:rPr>
              <a:t>Jesus spoke up, “There were ten who were healed; where are the other nine?</a:t>
            </a:r>
            <a:endParaRPr b="1" i="0" sz="5400" u="none" cap="none" strike="noStrike">
              <a:solidFill>
                <a:schemeClr val="lt1"/>
              </a:solidFill>
              <a:latin typeface="Arial Black"/>
              <a:ea typeface="Arial Black"/>
              <a:cs typeface="Arial Black"/>
              <a:sym typeface="Arial Black"/>
            </a:endParaRPr>
          </a:p>
        </p:txBody>
      </p:sp>
      <p:sp>
        <p:nvSpPr>
          <p:cNvPr id="188" name="Google Shape;188;p11"/>
          <p:cNvSpPr txBox="1"/>
          <p:nvPr/>
        </p:nvSpPr>
        <p:spPr>
          <a:xfrm>
            <a:off x="1288142" y="2118360"/>
            <a:ext cx="925800" cy="769500"/>
          </a:xfrm>
          <a:prstGeom prst="rect">
            <a:avLst/>
          </a:prstGeom>
          <a:solidFill>
            <a:srgbClr val="FABF8E"/>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rgbClr val="FFFFFF"/>
                </a:solidFill>
                <a:latin typeface="Arial Black"/>
                <a:ea typeface="Arial Black"/>
                <a:cs typeface="Arial Black"/>
                <a:sym typeface="Arial Black"/>
              </a:rPr>
              <a:t>17</a:t>
            </a:r>
            <a:endParaRPr b="1" i="0" sz="5000" u="none" cap="none" strike="noStrike">
              <a:solidFill>
                <a:srgbClr val="FFFFFF"/>
              </a:solidFill>
              <a:latin typeface="Arial Black"/>
              <a:ea typeface="Arial Black"/>
              <a:cs typeface="Arial Black"/>
              <a:sym typeface="Arial Black"/>
            </a:endParaRPr>
          </a:p>
        </p:txBody>
      </p:sp>
      <p:pic>
        <p:nvPicPr>
          <p:cNvPr id="189" name="Google Shape;189;p11"/>
          <p:cNvPicPr preferRelativeResize="0"/>
          <p:nvPr/>
        </p:nvPicPr>
        <p:blipFill rotWithShape="1">
          <a:blip r:embed="rId3">
            <a:alphaModFix/>
          </a:blip>
          <a:srcRect b="0" l="0" r="0" t="0"/>
          <a:stretch/>
        </p:blipFill>
        <p:spPr>
          <a:xfrm>
            <a:off x="8214359" y="1233514"/>
            <a:ext cx="9612593" cy="720944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6923C"/>
        </a:solidFill>
      </p:bgPr>
    </p:bg>
    <p:spTree>
      <p:nvGrpSpPr>
        <p:cNvPr id="194" name="Shape 194"/>
        <p:cNvGrpSpPr/>
        <p:nvPr/>
      </p:nvGrpSpPr>
      <p:grpSpPr>
        <a:xfrm>
          <a:off x="0" y="0"/>
          <a:ext cx="0" cy="0"/>
          <a:chOff x="0" y="0"/>
          <a:chExt cx="0" cy="0"/>
        </a:xfrm>
      </p:grpSpPr>
      <p:sp>
        <p:nvSpPr>
          <p:cNvPr id="195" name="Google Shape;195;p12"/>
          <p:cNvSpPr txBox="1"/>
          <p:nvPr/>
        </p:nvSpPr>
        <p:spPr>
          <a:xfrm>
            <a:off x="1333686" y="2611154"/>
            <a:ext cx="1070400" cy="769500"/>
          </a:xfrm>
          <a:prstGeom prst="rect">
            <a:avLst/>
          </a:prstGeom>
          <a:solidFill>
            <a:srgbClr val="8CB3E3"/>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rgbClr val="FFFFFF"/>
                </a:solidFill>
                <a:latin typeface="Arial Black"/>
                <a:ea typeface="Arial Black"/>
                <a:cs typeface="Arial Black"/>
                <a:sym typeface="Arial Black"/>
              </a:rPr>
              <a:t>18</a:t>
            </a:r>
            <a:endParaRPr b="1" i="0" sz="5000" u="none" cap="none" strike="noStrike">
              <a:solidFill>
                <a:srgbClr val="FFFFFF"/>
              </a:solidFill>
              <a:latin typeface="Arial Black"/>
              <a:ea typeface="Arial Black"/>
              <a:cs typeface="Arial Black"/>
              <a:sym typeface="Arial Black"/>
            </a:endParaRPr>
          </a:p>
        </p:txBody>
      </p:sp>
      <p:sp>
        <p:nvSpPr>
          <p:cNvPr id="196" name="Google Shape;196;p12"/>
          <p:cNvSpPr txBox="1"/>
          <p:nvPr/>
        </p:nvSpPr>
        <p:spPr>
          <a:xfrm>
            <a:off x="1349277" y="3933455"/>
            <a:ext cx="7504800" cy="3447098"/>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4800"/>
              <a:buFont typeface="Arial"/>
              <a:buNone/>
            </a:pPr>
            <a:r>
              <a:rPr b="1" i="0" lang="en-US" sz="5600" u="none" cap="none" strike="noStrike">
                <a:solidFill>
                  <a:schemeClr val="lt1"/>
                </a:solidFill>
                <a:latin typeface="Arial"/>
                <a:ea typeface="Arial"/>
                <a:cs typeface="Arial"/>
                <a:sym typeface="Arial"/>
              </a:rPr>
              <a:t>Why is this foreigner the only one who came back to give thanks to God?”</a:t>
            </a:r>
            <a:endParaRPr b="1" i="0" sz="5600" u="none" cap="none" strike="noStrike">
              <a:solidFill>
                <a:schemeClr val="lt1"/>
              </a:solidFill>
              <a:latin typeface="Arial"/>
              <a:ea typeface="Arial"/>
              <a:cs typeface="Arial"/>
              <a:sym typeface="Arial"/>
            </a:endParaRPr>
          </a:p>
        </p:txBody>
      </p:sp>
      <p:sp>
        <p:nvSpPr>
          <p:cNvPr descr="Sunset Animated Illustration by Mina FZ. for Queble on Dribbble" id="197" name="Google Shape;197;p12"/>
          <p:cNvSpPr/>
          <p:nvPr/>
        </p:nvSpPr>
        <p:spPr>
          <a:xfrm>
            <a:off x="8991600" y="4991100"/>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98" name="Google Shape;198;p12"/>
          <p:cNvPicPr preferRelativeResize="0"/>
          <p:nvPr/>
        </p:nvPicPr>
        <p:blipFill rotWithShape="1">
          <a:blip r:embed="rId3">
            <a:alphaModFix/>
          </a:blip>
          <a:srcRect b="0" l="0" r="0" t="0"/>
          <a:stretch/>
        </p:blipFill>
        <p:spPr>
          <a:xfrm>
            <a:off x="8716554" y="1768792"/>
            <a:ext cx="9284971" cy="696372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2A0C7"/>
        </a:solidFill>
      </p:bgPr>
    </p:bg>
    <p:spTree>
      <p:nvGrpSpPr>
        <p:cNvPr id="203" name="Shape 203"/>
        <p:cNvGrpSpPr/>
        <p:nvPr/>
      </p:nvGrpSpPr>
      <p:grpSpPr>
        <a:xfrm>
          <a:off x="0" y="0"/>
          <a:ext cx="0" cy="0"/>
          <a:chOff x="0" y="0"/>
          <a:chExt cx="0" cy="0"/>
        </a:xfrm>
      </p:grpSpPr>
      <p:sp>
        <p:nvSpPr>
          <p:cNvPr id="204" name="Google Shape;204;p13"/>
          <p:cNvSpPr/>
          <p:nvPr/>
        </p:nvSpPr>
        <p:spPr>
          <a:xfrm>
            <a:off x="-244475" y="-131650"/>
            <a:ext cx="18532500" cy="10418700"/>
          </a:xfrm>
          <a:prstGeom prst="rect">
            <a:avLst/>
          </a:prstGeom>
          <a:solidFill>
            <a:srgbClr val="31859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13"/>
          <p:cNvSpPr txBox="1"/>
          <p:nvPr/>
        </p:nvSpPr>
        <p:spPr>
          <a:xfrm>
            <a:off x="843662" y="3791890"/>
            <a:ext cx="5964300" cy="332398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Arial"/>
              <a:buNone/>
            </a:pPr>
            <a:r>
              <a:rPr b="1" i="0" lang="en-US" sz="5400" u="none" cap="none" strike="noStrike">
                <a:solidFill>
                  <a:schemeClr val="lt1"/>
                </a:solidFill>
                <a:latin typeface="Arial"/>
                <a:ea typeface="Arial"/>
                <a:cs typeface="Arial"/>
                <a:sym typeface="Arial"/>
              </a:rPr>
              <a:t>And Jesus said to him, “Get up and go; your faith has made you well.”</a:t>
            </a:r>
            <a:endParaRPr b="1" i="0" sz="5400" u="none" cap="none" strike="noStrike">
              <a:solidFill>
                <a:schemeClr val="lt1"/>
              </a:solidFill>
              <a:latin typeface="Arial Black"/>
              <a:ea typeface="Arial Black"/>
              <a:cs typeface="Arial Black"/>
              <a:sym typeface="Arial Black"/>
            </a:endParaRPr>
          </a:p>
        </p:txBody>
      </p:sp>
      <p:sp>
        <p:nvSpPr>
          <p:cNvPr id="206" name="Google Shape;206;p13"/>
          <p:cNvSpPr txBox="1"/>
          <p:nvPr/>
        </p:nvSpPr>
        <p:spPr>
          <a:xfrm>
            <a:off x="843662" y="2312929"/>
            <a:ext cx="925800" cy="769500"/>
          </a:xfrm>
          <a:prstGeom prst="rect">
            <a:avLst/>
          </a:prstGeom>
          <a:solidFill>
            <a:srgbClr val="76923C"/>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rgbClr val="FFFFFF"/>
                </a:solidFill>
                <a:latin typeface="Arial Black"/>
                <a:ea typeface="Arial Black"/>
                <a:cs typeface="Arial Black"/>
                <a:sym typeface="Arial Black"/>
              </a:rPr>
              <a:t>19</a:t>
            </a:r>
            <a:endParaRPr b="1" i="0" sz="5000" u="none" cap="none" strike="noStrike">
              <a:solidFill>
                <a:srgbClr val="FFFFFF"/>
              </a:solidFill>
              <a:latin typeface="Arial Black"/>
              <a:ea typeface="Arial Black"/>
              <a:cs typeface="Arial Black"/>
              <a:sym typeface="Arial Black"/>
            </a:endParaRPr>
          </a:p>
        </p:txBody>
      </p:sp>
      <p:pic>
        <p:nvPicPr>
          <p:cNvPr id="207" name="Google Shape;207;p13"/>
          <p:cNvPicPr preferRelativeResize="0"/>
          <p:nvPr/>
        </p:nvPicPr>
        <p:blipFill rotWithShape="1">
          <a:blip r:embed="rId3">
            <a:alphaModFix/>
          </a:blip>
          <a:srcRect b="0" l="0" r="0" t="0"/>
          <a:stretch/>
        </p:blipFill>
        <p:spPr>
          <a:xfrm>
            <a:off x="7284720" y="1148715"/>
            <a:ext cx="10652760" cy="798957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F497A"/>
        </a:solidFill>
      </p:bgPr>
    </p:bg>
    <p:spTree>
      <p:nvGrpSpPr>
        <p:cNvPr id="211" name="Shape 211"/>
        <p:cNvGrpSpPr/>
        <p:nvPr/>
      </p:nvGrpSpPr>
      <p:grpSpPr>
        <a:xfrm>
          <a:off x="0" y="0"/>
          <a:ext cx="0" cy="0"/>
          <a:chOff x="0" y="0"/>
          <a:chExt cx="0" cy="0"/>
        </a:xfrm>
      </p:grpSpPr>
      <p:sp>
        <p:nvSpPr>
          <p:cNvPr id="212" name="Google Shape;212;p14"/>
          <p:cNvSpPr txBox="1"/>
          <p:nvPr/>
        </p:nvSpPr>
        <p:spPr>
          <a:xfrm>
            <a:off x="1464415" y="2191172"/>
            <a:ext cx="15359170" cy="1231106"/>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4800"/>
              <a:buFont typeface="Arial"/>
              <a:buNone/>
            </a:pPr>
            <a:r>
              <a:rPr b="1" i="1" lang="en-US" sz="8000" u="none" cap="none" strike="noStrike">
                <a:solidFill>
                  <a:srgbClr val="FFC000"/>
                </a:solidFill>
                <a:latin typeface="Arial"/>
                <a:ea typeface="Arial"/>
                <a:cs typeface="Arial"/>
                <a:sym typeface="Arial"/>
              </a:rPr>
              <a:t>Leader: </a:t>
            </a:r>
            <a:r>
              <a:rPr b="1" i="0" lang="en-US" sz="8000" u="none" cap="none" strike="noStrike">
                <a:solidFill>
                  <a:srgbClr val="FFFFFF"/>
                </a:solidFill>
                <a:latin typeface="Arial"/>
                <a:ea typeface="Arial"/>
                <a:cs typeface="Arial"/>
                <a:sym typeface="Arial"/>
              </a:rPr>
              <a:t>The Gospel of the Lord.</a:t>
            </a:r>
            <a:endParaRPr b="0" i="0" sz="2800" u="none" cap="none" strike="noStrike">
              <a:solidFill>
                <a:srgbClr val="000000"/>
              </a:solidFill>
              <a:latin typeface="Arial"/>
              <a:ea typeface="Arial"/>
              <a:cs typeface="Arial"/>
              <a:sym typeface="Arial"/>
            </a:endParaRPr>
          </a:p>
        </p:txBody>
      </p:sp>
      <p:sp>
        <p:nvSpPr>
          <p:cNvPr id="213" name="Google Shape;213;p14"/>
          <p:cNvSpPr txBox="1"/>
          <p:nvPr/>
        </p:nvSpPr>
        <p:spPr>
          <a:xfrm>
            <a:off x="3251200" y="5142324"/>
            <a:ext cx="11785600" cy="246221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4800"/>
              <a:buFont typeface="Arial"/>
              <a:buNone/>
            </a:pPr>
            <a:r>
              <a:rPr b="1" i="1" lang="en-US" sz="8000" u="none" cap="none" strike="noStrike">
                <a:solidFill>
                  <a:srgbClr val="FFC000"/>
                </a:solidFill>
                <a:latin typeface="Arial"/>
                <a:ea typeface="Arial"/>
                <a:cs typeface="Arial"/>
                <a:sym typeface="Arial"/>
              </a:rPr>
              <a:t>All: </a:t>
            </a:r>
            <a:r>
              <a:rPr b="1" i="0" lang="en-US" sz="8000" u="none" cap="none" strike="noStrike">
                <a:solidFill>
                  <a:srgbClr val="FFFFFF"/>
                </a:solidFill>
                <a:latin typeface="Arial"/>
                <a:ea typeface="Arial"/>
                <a:cs typeface="Arial"/>
                <a:sym typeface="Arial"/>
              </a:rPr>
              <a:t>Praise to You,</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800"/>
              <a:buFont typeface="Arial"/>
              <a:buNone/>
            </a:pPr>
            <a:r>
              <a:rPr b="1" i="0" lang="en-US" sz="8000" u="none" cap="none" strike="noStrike">
                <a:solidFill>
                  <a:srgbClr val="FFFFFF"/>
                </a:solidFill>
                <a:latin typeface="Arial"/>
                <a:ea typeface="Arial"/>
                <a:cs typeface="Arial"/>
                <a:sym typeface="Arial"/>
              </a:rPr>
              <a:t>       Lord Jesus Christ.</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36C09"/>
        </a:solidFill>
      </p:bgPr>
    </p:bg>
    <p:spTree>
      <p:nvGrpSpPr>
        <p:cNvPr id="218" name="Shape 218"/>
        <p:cNvGrpSpPr/>
        <p:nvPr/>
      </p:nvGrpSpPr>
      <p:grpSpPr>
        <a:xfrm>
          <a:off x="0" y="0"/>
          <a:ext cx="0" cy="0"/>
          <a:chOff x="0" y="0"/>
          <a:chExt cx="0" cy="0"/>
        </a:xfrm>
      </p:grpSpPr>
      <p:sp>
        <p:nvSpPr>
          <p:cNvPr id="219" name="Google Shape;219;p15"/>
          <p:cNvSpPr/>
          <p:nvPr/>
        </p:nvSpPr>
        <p:spPr>
          <a:xfrm>
            <a:off x="576064" y="3275153"/>
            <a:ext cx="9144000" cy="3402278"/>
          </a:xfrm>
          <a:prstGeom prst="rect">
            <a:avLst/>
          </a:prstGeom>
          <a:noFill/>
          <a:ln>
            <a:noFill/>
          </a:ln>
        </p:spPr>
        <p:txBody>
          <a:bodyPr anchorCtr="0" anchor="t" bIns="45700" lIns="91425" spcFirstLastPara="1" rIns="91425" wrap="square" tIns="45700">
            <a:spAutoFit/>
          </a:bodyPr>
          <a:lstStyle/>
          <a:p>
            <a:pPr indent="0" lvl="0" marL="0" marR="0" rtl="0" algn="ctr">
              <a:lnSpc>
                <a:spcPct val="141000"/>
              </a:lnSpc>
              <a:spcBef>
                <a:spcPts val="0"/>
              </a:spcBef>
              <a:spcAft>
                <a:spcPts val="0"/>
              </a:spcAft>
              <a:buClr>
                <a:srgbClr val="000000"/>
              </a:buClr>
              <a:buSzPts val="9600"/>
              <a:buFont typeface="Arial"/>
              <a:buNone/>
            </a:pPr>
            <a:r>
              <a:rPr b="1" i="0" lang="en-US" sz="9600" u="none" cap="none" strike="noStrike">
                <a:solidFill>
                  <a:srgbClr val="FFFFFF"/>
                </a:solidFill>
                <a:latin typeface="Arial"/>
                <a:ea typeface="Arial"/>
                <a:cs typeface="Arial"/>
                <a:sym typeface="Arial"/>
              </a:rPr>
              <a:t>GOSPEL MESSAGE</a:t>
            </a:r>
            <a:endParaRPr b="0" i="0" sz="1400" u="none" cap="none" strike="noStrike">
              <a:solidFill>
                <a:srgbClr val="000000"/>
              </a:solidFill>
              <a:latin typeface="Arial"/>
              <a:ea typeface="Arial"/>
              <a:cs typeface="Arial"/>
              <a:sym typeface="Arial"/>
            </a:endParaRPr>
          </a:p>
        </p:txBody>
      </p:sp>
      <p:pic>
        <p:nvPicPr>
          <p:cNvPr id="220" name="Google Shape;220;p15"/>
          <p:cNvPicPr preferRelativeResize="0"/>
          <p:nvPr/>
        </p:nvPicPr>
        <p:blipFill rotWithShape="1">
          <a:blip r:embed="rId3">
            <a:alphaModFix/>
          </a:blip>
          <a:srcRect b="0" l="0" r="0" t="0"/>
          <a:stretch/>
        </p:blipFill>
        <p:spPr>
          <a:xfrm>
            <a:off x="9720064" y="1471092"/>
            <a:ext cx="7010400" cy="7010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A3A3"/>
        </a:solidFill>
      </p:bgPr>
    </p:bg>
    <p:spTree>
      <p:nvGrpSpPr>
        <p:cNvPr id="225" name="Shape 225"/>
        <p:cNvGrpSpPr/>
        <p:nvPr/>
      </p:nvGrpSpPr>
      <p:grpSpPr>
        <a:xfrm>
          <a:off x="0" y="0"/>
          <a:ext cx="0" cy="0"/>
          <a:chOff x="0" y="0"/>
          <a:chExt cx="0" cy="0"/>
        </a:xfrm>
      </p:grpSpPr>
      <p:sp>
        <p:nvSpPr>
          <p:cNvPr id="226" name="Google Shape;226;p16"/>
          <p:cNvSpPr/>
          <p:nvPr/>
        </p:nvSpPr>
        <p:spPr>
          <a:xfrm>
            <a:off x="-244475" y="-131650"/>
            <a:ext cx="18532500" cy="10418700"/>
          </a:xfrm>
          <a:prstGeom prst="rect">
            <a:avLst/>
          </a:prstGeom>
          <a:solidFill>
            <a:srgbClr val="B2A0C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16"/>
          <p:cNvSpPr/>
          <p:nvPr/>
        </p:nvSpPr>
        <p:spPr>
          <a:xfrm>
            <a:off x="1526425" y="741050"/>
            <a:ext cx="14990700" cy="13374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0" i="0" lang="en-US" sz="7800" u="none" cap="none" strike="noStrike">
                <a:solidFill>
                  <a:schemeClr val="dk1"/>
                </a:solidFill>
                <a:latin typeface="Arial Black"/>
                <a:ea typeface="Arial Black"/>
                <a:cs typeface="Arial Black"/>
                <a:sym typeface="Arial Black"/>
              </a:rPr>
              <a:t>Activity: Thank You Flower</a:t>
            </a:r>
            <a:endParaRPr b="0" i="0" sz="5200" u="none" cap="none" strike="noStrike">
              <a:solidFill>
                <a:srgbClr val="000000"/>
              </a:solidFill>
              <a:latin typeface="Arial"/>
              <a:ea typeface="Arial"/>
              <a:cs typeface="Arial"/>
              <a:sym typeface="Arial"/>
            </a:endParaRPr>
          </a:p>
        </p:txBody>
      </p:sp>
      <p:sp>
        <p:nvSpPr>
          <p:cNvPr id="228" name="Google Shape;228;p16"/>
          <p:cNvSpPr txBox="1"/>
          <p:nvPr/>
        </p:nvSpPr>
        <p:spPr>
          <a:xfrm>
            <a:off x="1500134" y="4081691"/>
            <a:ext cx="6768900" cy="769401"/>
          </a:xfrm>
          <a:prstGeom prst="rect">
            <a:avLst/>
          </a:prstGeom>
          <a:noFill/>
          <a:ln>
            <a:noFill/>
          </a:ln>
        </p:spPr>
        <p:txBody>
          <a:bodyPr anchorCtr="0" anchor="t" bIns="45700" lIns="91425" spcFirstLastPara="1" rIns="91425" wrap="square" tIns="45700">
            <a:spAutoFit/>
          </a:bodyPr>
          <a:lstStyle/>
          <a:p>
            <a:pPr indent="-177800" lvl="0" marL="457200" marR="0" rtl="0" algn="l">
              <a:lnSpc>
                <a:spcPct val="100000"/>
              </a:lnSpc>
              <a:spcBef>
                <a:spcPts val="0"/>
              </a:spcBef>
              <a:spcAft>
                <a:spcPts val="0"/>
              </a:spcAft>
              <a:buClr>
                <a:schemeClr val="lt1"/>
              </a:buClr>
              <a:buSzPts val="4400"/>
              <a:buFont typeface="Calibri"/>
              <a:buNone/>
            </a:pPr>
            <a:r>
              <a:t/>
            </a:r>
            <a:endParaRPr b="1" i="0" sz="4400" u="none" cap="none" strike="noStrike">
              <a:solidFill>
                <a:schemeClr val="lt1"/>
              </a:solidFill>
              <a:latin typeface="Calibri"/>
              <a:ea typeface="Calibri"/>
              <a:cs typeface="Calibri"/>
              <a:sym typeface="Calibri"/>
            </a:endParaRPr>
          </a:p>
        </p:txBody>
      </p:sp>
      <p:sp>
        <p:nvSpPr>
          <p:cNvPr id="229" name="Google Shape;229;p16"/>
          <p:cNvSpPr txBox="1"/>
          <p:nvPr/>
        </p:nvSpPr>
        <p:spPr>
          <a:xfrm>
            <a:off x="1526325" y="3846915"/>
            <a:ext cx="6168000" cy="3693319"/>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700"/>
              <a:buFont typeface="Arial"/>
              <a:buNone/>
            </a:pPr>
            <a:r>
              <a:rPr b="1" i="0" lang="en-US" sz="4800" u="none" cap="none" strike="noStrike">
                <a:solidFill>
                  <a:srgbClr val="000000"/>
                </a:solidFill>
                <a:latin typeface="Arial"/>
                <a:ea typeface="Arial"/>
                <a:cs typeface="Arial"/>
                <a:sym typeface="Arial"/>
              </a:rPr>
              <a:t>Colored Paper</a:t>
            </a:r>
            <a:endParaRPr/>
          </a:p>
          <a:p>
            <a:pPr indent="0" lvl="0" marL="0" marR="0" rtl="0" algn="ctr">
              <a:lnSpc>
                <a:spcPct val="100000"/>
              </a:lnSpc>
              <a:spcBef>
                <a:spcPts val="0"/>
              </a:spcBef>
              <a:spcAft>
                <a:spcPts val="0"/>
              </a:spcAft>
              <a:buClr>
                <a:srgbClr val="000000"/>
              </a:buClr>
              <a:buSzPts val="3700"/>
              <a:buFont typeface="Arial"/>
              <a:buNone/>
            </a:pPr>
            <a:r>
              <a:rPr b="1" i="0" lang="en-US" sz="4800" u="none" cap="none" strike="noStrike">
                <a:solidFill>
                  <a:srgbClr val="000000"/>
                </a:solidFill>
                <a:latin typeface="Arial"/>
                <a:ea typeface="Arial"/>
                <a:cs typeface="Arial"/>
                <a:sym typeface="Arial"/>
              </a:rPr>
              <a:t>Coloring Materials</a:t>
            </a:r>
            <a:endParaRPr b="1" i="0" sz="48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700"/>
              <a:buFont typeface="Arial"/>
              <a:buNone/>
            </a:pPr>
            <a:r>
              <a:rPr b="1" i="0" lang="en-US" sz="4800" u="none" cap="none" strike="noStrike">
                <a:solidFill>
                  <a:srgbClr val="000000"/>
                </a:solidFill>
                <a:latin typeface="Arial"/>
                <a:ea typeface="Arial"/>
                <a:cs typeface="Arial"/>
                <a:sym typeface="Arial"/>
              </a:rPr>
              <a:t>Pen/Marker</a:t>
            </a:r>
            <a:endParaRPr/>
          </a:p>
          <a:p>
            <a:pPr indent="0" lvl="0" marL="0" marR="0" rtl="0" algn="ctr">
              <a:lnSpc>
                <a:spcPct val="100000"/>
              </a:lnSpc>
              <a:spcBef>
                <a:spcPts val="0"/>
              </a:spcBef>
              <a:spcAft>
                <a:spcPts val="0"/>
              </a:spcAft>
              <a:buClr>
                <a:srgbClr val="000000"/>
              </a:buClr>
              <a:buSzPts val="3700"/>
              <a:buFont typeface="Arial"/>
              <a:buNone/>
            </a:pPr>
            <a:r>
              <a:rPr b="1" i="0" lang="en-US" sz="4800" u="none" cap="none" strike="noStrike">
                <a:solidFill>
                  <a:srgbClr val="000000"/>
                </a:solidFill>
                <a:latin typeface="Arial"/>
                <a:ea typeface="Arial"/>
                <a:cs typeface="Arial"/>
                <a:sym typeface="Arial"/>
              </a:rPr>
              <a:t>Scissors</a:t>
            </a:r>
            <a:endParaRPr/>
          </a:p>
          <a:p>
            <a:pPr indent="0" lvl="0" marL="0" marR="0" rtl="0" algn="ctr">
              <a:lnSpc>
                <a:spcPct val="100000"/>
              </a:lnSpc>
              <a:spcBef>
                <a:spcPts val="0"/>
              </a:spcBef>
              <a:spcAft>
                <a:spcPts val="0"/>
              </a:spcAft>
              <a:buClr>
                <a:srgbClr val="000000"/>
              </a:buClr>
              <a:buSzPts val="3700"/>
              <a:buFont typeface="Arial"/>
              <a:buNone/>
            </a:pPr>
            <a:r>
              <a:rPr b="1" i="0" lang="en-US" sz="4800" u="none" cap="none" strike="noStrike">
                <a:solidFill>
                  <a:srgbClr val="000000"/>
                </a:solidFill>
                <a:latin typeface="Arial"/>
                <a:ea typeface="Arial"/>
                <a:cs typeface="Arial"/>
                <a:sym typeface="Arial"/>
              </a:rPr>
              <a:t>Glue</a:t>
            </a:r>
            <a:endParaRPr b="1" i="0" sz="4800" u="none" cap="none" strike="noStrike">
              <a:solidFill>
                <a:srgbClr val="000000"/>
              </a:solidFill>
              <a:latin typeface="Arial"/>
              <a:ea typeface="Arial"/>
              <a:cs typeface="Arial"/>
              <a:sym typeface="Arial"/>
            </a:endParaRPr>
          </a:p>
        </p:txBody>
      </p:sp>
      <p:pic>
        <p:nvPicPr>
          <p:cNvPr descr="I Am Thankful for... Sunflower Paper Plate Craft Keepsake" id="230" name="Google Shape;230;p16"/>
          <p:cNvPicPr preferRelativeResize="0"/>
          <p:nvPr/>
        </p:nvPicPr>
        <p:blipFill rotWithShape="1">
          <a:blip r:embed="rId3">
            <a:alphaModFix/>
          </a:blip>
          <a:srcRect b="0" l="30666" r="0" t="0"/>
          <a:stretch/>
        </p:blipFill>
        <p:spPr>
          <a:xfrm>
            <a:off x="7694325" y="2951150"/>
            <a:ext cx="7924800" cy="59817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6E3BC"/>
        </a:solidFill>
      </p:bgPr>
    </p:bg>
    <p:spTree>
      <p:nvGrpSpPr>
        <p:cNvPr id="235" name="Shape 235"/>
        <p:cNvGrpSpPr/>
        <p:nvPr/>
      </p:nvGrpSpPr>
      <p:grpSpPr>
        <a:xfrm>
          <a:off x="0" y="0"/>
          <a:ext cx="0" cy="0"/>
          <a:chOff x="0" y="0"/>
          <a:chExt cx="0" cy="0"/>
        </a:xfrm>
      </p:grpSpPr>
      <p:sp>
        <p:nvSpPr>
          <p:cNvPr id="236" name="Google Shape;236;p17"/>
          <p:cNvSpPr txBox="1"/>
          <p:nvPr/>
        </p:nvSpPr>
        <p:spPr>
          <a:xfrm>
            <a:off x="707785" y="1832780"/>
            <a:ext cx="8976600" cy="73850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3500"/>
              <a:buFont typeface="Arial"/>
              <a:buNone/>
            </a:pPr>
            <a:r>
              <a:rPr b="0" i="0" lang="en-US" sz="4800" u="none" cap="none" strike="noStrike">
                <a:solidFill>
                  <a:schemeClr val="dk1"/>
                </a:solidFill>
                <a:latin typeface="Arial Black"/>
                <a:ea typeface="Arial Black"/>
                <a:cs typeface="Arial Black"/>
                <a:sym typeface="Arial Black"/>
              </a:rPr>
              <a:t>Instruction:</a:t>
            </a:r>
            <a:endParaRPr/>
          </a:p>
        </p:txBody>
      </p:sp>
      <p:sp>
        <p:nvSpPr>
          <p:cNvPr descr="Sunset Animated Illustration by Mina FZ. for Queble on Dribbble" id="237" name="Google Shape;237;p17"/>
          <p:cNvSpPr/>
          <p:nvPr/>
        </p:nvSpPr>
        <p:spPr>
          <a:xfrm>
            <a:off x="8991600" y="4991100"/>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600" u="none" cap="none" strike="noStrike">
              <a:solidFill>
                <a:schemeClr val="dk1"/>
              </a:solidFill>
              <a:latin typeface="Calibri"/>
              <a:ea typeface="Calibri"/>
              <a:cs typeface="Calibri"/>
              <a:sym typeface="Calibri"/>
            </a:endParaRPr>
          </a:p>
        </p:txBody>
      </p:sp>
      <p:sp>
        <p:nvSpPr>
          <p:cNvPr id="238" name="Google Shape;238;p17"/>
          <p:cNvSpPr txBox="1"/>
          <p:nvPr/>
        </p:nvSpPr>
        <p:spPr>
          <a:xfrm>
            <a:off x="528955" y="2904526"/>
            <a:ext cx="9543415" cy="5332229"/>
          </a:xfrm>
          <a:prstGeom prst="rect">
            <a:avLst/>
          </a:prstGeom>
          <a:noFill/>
          <a:ln>
            <a:noFill/>
          </a:ln>
        </p:spPr>
        <p:txBody>
          <a:bodyPr anchorCtr="0" anchor="t" bIns="0" lIns="0" spcFirstLastPara="1" rIns="0" wrap="square" tIns="0">
            <a:spAutoFit/>
          </a:bodyPr>
          <a:lstStyle/>
          <a:p>
            <a:pPr indent="-425450" lvl="0" marL="457200" marR="0" rtl="0" algn="l">
              <a:lnSpc>
                <a:spcPct val="150000"/>
              </a:lnSpc>
              <a:spcBef>
                <a:spcPts val="0"/>
              </a:spcBef>
              <a:spcAft>
                <a:spcPts val="0"/>
              </a:spcAft>
              <a:buClr>
                <a:srgbClr val="000000"/>
              </a:buClr>
              <a:buSzPts val="3100"/>
              <a:buFont typeface="Arial"/>
              <a:buAutoNum type="arabicPeriod"/>
            </a:pPr>
            <a:r>
              <a:rPr b="0" i="0" lang="en-US" sz="3300" u="none" cap="none" strike="noStrike">
                <a:solidFill>
                  <a:srgbClr val="000000"/>
                </a:solidFill>
                <a:latin typeface="Arial"/>
                <a:ea typeface="Arial"/>
                <a:cs typeface="Arial"/>
                <a:sym typeface="Arial"/>
              </a:rPr>
              <a:t>Cut a circle on colored paper.</a:t>
            </a:r>
            <a:endParaRPr b="0" i="0" sz="3300" u="none" cap="none" strike="noStrike">
              <a:solidFill>
                <a:srgbClr val="000000"/>
              </a:solidFill>
              <a:latin typeface="Arial"/>
              <a:ea typeface="Arial"/>
              <a:cs typeface="Arial"/>
              <a:sym typeface="Arial"/>
            </a:endParaRPr>
          </a:p>
          <a:p>
            <a:pPr indent="-425450" lvl="0" marL="457200" marR="0" rtl="0" algn="l">
              <a:lnSpc>
                <a:spcPct val="150000"/>
              </a:lnSpc>
              <a:spcBef>
                <a:spcPts val="0"/>
              </a:spcBef>
              <a:spcAft>
                <a:spcPts val="0"/>
              </a:spcAft>
              <a:buClr>
                <a:srgbClr val="000000"/>
              </a:buClr>
              <a:buSzPts val="3100"/>
              <a:buFont typeface="Arial"/>
              <a:buAutoNum type="arabicPeriod"/>
            </a:pPr>
            <a:r>
              <a:rPr b="0" i="0" lang="en-US" sz="3300" u="none" cap="none" strike="noStrike">
                <a:solidFill>
                  <a:srgbClr val="000000"/>
                </a:solidFill>
                <a:latin typeface="Arial"/>
                <a:ea typeface="Arial"/>
                <a:cs typeface="Arial"/>
                <a:sym typeface="Arial"/>
              </a:rPr>
              <a:t>Also cut petals shape of the flower on a colored paper.</a:t>
            </a:r>
            <a:endParaRPr/>
          </a:p>
          <a:p>
            <a:pPr indent="-425450" lvl="0" marL="457200" marR="0" rtl="0" algn="l">
              <a:lnSpc>
                <a:spcPct val="150000"/>
              </a:lnSpc>
              <a:spcBef>
                <a:spcPts val="0"/>
              </a:spcBef>
              <a:spcAft>
                <a:spcPts val="0"/>
              </a:spcAft>
              <a:buClr>
                <a:srgbClr val="000000"/>
              </a:buClr>
              <a:buSzPts val="3100"/>
              <a:buFont typeface="Arial"/>
              <a:buAutoNum type="arabicPeriod"/>
            </a:pPr>
            <a:r>
              <a:rPr b="0" i="0" lang="en-US" sz="3300" u="none" cap="none" strike="noStrike">
                <a:solidFill>
                  <a:srgbClr val="000000"/>
                </a:solidFill>
                <a:latin typeface="Arial"/>
                <a:ea typeface="Arial"/>
                <a:cs typeface="Arial"/>
                <a:sym typeface="Arial"/>
              </a:rPr>
              <a:t>Write in each petals the things you are thankful for to God.</a:t>
            </a:r>
            <a:endParaRPr/>
          </a:p>
          <a:p>
            <a:pPr indent="-425450" lvl="0" marL="457200" marR="0" rtl="0" algn="l">
              <a:lnSpc>
                <a:spcPct val="150000"/>
              </a:lnSpc>
              <a:spcBef>
                <a:spcPts val="0"/>
              </a:spcBef>
              <a:spcAft>
                <a:spcPts val="0"/>
              </a:spcAft>
              <a:buClr>
                <a:srgbClr val="000000"/>
              </a:buClr>
              <a:buSzPts val="3100"/>
              <a:buFont typeface="Arial"/>
              <a:buAutoNum type="arabicPeriod"/>
            </a:pPr>
            <a:r>
              <a:rPr b="0" i="0" lang="en-US" sz="3300" u="none" cap="none" strike="noStrike">
                <a:solidFill>
                  <a:srgbClr val="000000"/>
                </a:solidFill>
                <a:latin typeface="Arial"/>
                <a:ea typeface="Arial"/>
                <a:cs typeface="Arial"/>
                <a:sym typeface="Arial"/>
              </a:rPr>
              <a:t>Glue the petals on the circle.</a:t>
            </a:r>
            <a:endParaRPr/>
          </a:p>
          <a:p>
            <a:pPr indent="-425450" lvl="0" marL="457200" marR="0" rtl="0" algn="l">
              <a:lnSpc>
                <a:spcPct val="150000"/>
              </a:lnSpc>
              <a:spcBef>
                <a:spcPts val="0"/>
              </a:spcBef>
              <a:spcAft>
                <a:spcPts val="0"/>
              </a:spcAft>
              <a:buClr>
                <a:srgbClr val="000000"/>
              </a:buClr>
              <a:buSzPts val="3100"/>
              <a:buFont typeface="Arial"/>
              <a:buAutoNum type="arabicPeriod"/>
            </a:pPr>
            <a:r>
              <a:rPr b="0" i="0" lang="en-US" sz="3300" u="none" cap="none" strike="noStrike">
                <a:solidFill>
                  <a:srgbClr val="000000"/>
                </a:solidFill>
                <a:latin typeface="Arial"/>
                <a:ea typeface="Arial"/>
                <a:cs typeface="Arial"/>
                <a:sym typeface="Arial"/>
              </a:rPr>
              <a:t>Write inside the circle the “ I’m Thankful  For”</a:t>
            </a:r>
            <a:endParaRPr/>
          </a:p>
        </p:txBody>
      </p:sp>
      <p:pic>
        <p:nvPicPr>
          <p:cNvPr descr="I Am Thankful for... Sunflower Paper Plate Craft Keepsake" id="239" name="Google Shape;239;p17"/>
          <p:cNvPicPr preferRelativeResize="0"/>
          <p:nvPr/>
        </p:nvPicPr>
        <p:blipFill rotWithShape="1">
          <a:blip r:embed="rId3">
            <a:alphaModFix/>
          </a:blip>
          <a:srcRect b="0" l="30666" r="0" t="0"/>
          <a:stretch/>
        </p:blipFill>
        <p:spPr>
          <a:xfrm>
            <a:off x="10072370" y="2088345"/>
            <a:ext cx="7924800" cy="5981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1859B"/>
        </a:solidFill>
      </p:bgPr>
    </p:bg>
    <p:spTree>
      <p:nvGrpSpPr>
        <p:cNvPr id="244" name="Shape 244"/>
        <p:cNvGrpSpPr/>
        <p:nvPr/>
      </p:nvGrpSpPr>
      <p:grpSpPr>
        <a:xfrm>
          <a:off x="0" y="0"/>
          <a:ext cx="0" cy="0"/>
          <a:chOff x="0" y="0"/>
          <a:chExt cx="0" cy="0"/>
        </a:xfrm>
      </p:grpSpPr>
      <p:sp>
        <p:nvSpPr>
          <p:cNvPr id="245" name="Google Shape;245;p18"/>
          <p:cNvSpPr/>
          <p:nvPr/>
        </p:nvSpPr>
        <p:spPr>
          <a:xfrm>
            <a:off x="1083950" y="902171"/>
            <a:ext cx="5857800" cy="745800"/>
          </a:xfrm>
          <a:prstGeom prst="rect">
            <a:avLst/>
          </a:prstGeom>
          <a:solidFill>
            <a:srgbClr val="205867"/>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chemeClr val="lt1"/>
                </a:solidFill>
                <a:latin typeface="Arial Black"/>
                <a:ea typeface="Arial Black"/>
                <a:cs typeface="Arial Black"/>
                <a:sym typeface="Arial Black"/>
              </a:rPr>
              <a:t>Closing Prayer</a:t>
            </a:r>
            <a:endParaRPr b="0" i="0" sz="1400" u="none" cap="none" strike="noStrike">
              <a:solidFill>
                <a:srgbClr val="000000"/>
              </a:solidFill>
              <a:latin typeface="Arial"/>
              <a:ea typeface="Arial"/>
              <a:cs typeface="Arial"/>
              <a:sym typeface="Arial"/>
            </a:endParaRPr>
          </a:p>
        </p:txBody>
      </p:sp>
      <p:sp>
        <p:nvSpPr>
          <p:cNvPr id="246" name="Google Shape;246;p18"/>
          <p:cNvSpPr/>
          <p:nvPr/>
        </p:nvSpPr>
        <p:spPr>
          <a:xfrm>
            <a:off x="1054325" y="2128700"/>
            <a:ext cx="9238200" cy="76335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Dear God,</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4000"/>
              <a:buFont typeface="Arial"/>
              <a:buNone/>
            </a:pPr>
            <a:r>
              <a:t/>
            </a:r>
            <a:endParaRPr b="1" i="0" sz="40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Thank You for loving us. Thank you for always forgiving our sins. Lord, we pray that we may not forget to thank you everyday. Help us to be an instrument of your love and mercy.</a:t>
            </a:r>
            <a:endParaRPr b="1" i="0" sz="40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4000"/>
              <a:buFont typeface="Arial"/>
              <a:buNone/>
            </a:pPr>
            <a:r>
              <a:t/>
            </a:r>
            <a:endParaRPr b="1" i="0" sz="40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In Jesus' name we pray. Amen.</a:t>
            </a:r>
            <a:endParaRPr b="1" i="0" sz="40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Amen.</a:t>
            </a:r>
            <a:endParaRPr b="0" i="0" sz="1400" u="none" cap="none" strike="noStrike">
              <a:solidFill>
                <a:srgbClr val="000000"/>
              </a:solidFill>
              <a:latin typeface="Arial"/>
              <a:ea typeface="Arial"/>
              <a:cs typeface="Arial"/>
              <a:sym typeface="Arial"/>
            </a:endParaRPr>
          </a:p>
        </p:txBody>
      </p:sp>
      <p:pic>
        <p:nvPicPr>
          <p:cNvPr descr="Image result for animated kid praying transparent background" id="247" name="Google Shape;247;p18"/>
          <p:cNvPicPr preferRelativeResize="0"/>
          <p:nvPr/>
        </p:nvPicPr>
        <p:blipFill rotWithShape="1">
          <a:blip r:embed="rId3">
            <a:alphaModFix/>
          </a:blip>
          <a:srcRect b="0" l="0" r="0" t="0"/>
          <a:stretch/>
        </p:blipFill>
        <p:spPr>
          <a:xfrm>
            <a:off x="11160224" y="1120722"/>
            <a:ext cx="6552728" cy="8045556"/>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4"/>
        </a:solidFill>
      </p:bgPr>
    </p:bg>
    <p:spTree>
      <p:nvGrpSpPr>
        <p:cNvPr id="252" name="Shape 252"/>
        <p:cNvGrpSpPr/>
        <p:nvPr/>
      </p:nvGrpSpPr>
      <p:grpSpPr>
        <a:xfrm>
          <a:off x="0" y="0"/>
          <a:ext cx="0" cy="0"/>
          <a:chOff x="0" y="0"/>
          <a:chExt cx="0" cy="0"/>
        </a:xfrm>
      </p:grpSpPr>
      <p:sp>
        <p:nvSpPr>
          <p:cNvPr id="253" name="Google Shape;253;p19"/>
          <p:cNvSpPr/>
          <p:nvPr/>
        </p:nvSpPr>
        <p:spPr>
          <a:xfrm>
            <a:off x="-244475" y="-131650"/>
            <a:ext cx="18532500" cy="10418700"/>
          </a:xfrm>
          <a:prstGeom prst="rect">
            <a:avLst/>
          </a:prstGeom>
          <a:solidFill>
            <a:srgbClr val="76923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19"/>
          <p:cNvSpPr txBox="1"/>
          <p:nvPr/>
        </p:nvSpPr>
        <p:spPr>
          <a:xfrm>
            <a:off x="-62345" y="3086099"/>
            <a:ext cx="10515600" cy="3478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1300"/>
              <a:buFont typeface="Arial"/>
              <a:buNone/>
            </a:pPr>
            <a:r>
              <a:rPr b="1" i="0" lang="en-US" sz="11300" u="none" cap="none" strike="noStrike">
                <a:solidFill>
                  <a:srgbClr val="FFFFFF"/>
                </a:solidFill>
                <a:latin typeface="Arial"/>
                <a:ea typeface="Arial"/>
                <a:cs typeface="Arial"/>
                <a:sym typeface="Arial"/>
              </a:rPr>
              <a:t>LIVE THE WORD KIDS</a:t>
            </a:r>
            <a:endParaRPr b="0" i="0" sz="1400" u="none" cap="none" strike="noStrike">
              <a:solidFill>
                <a:srgbClr val="000000"/>
              </a:solidFill>
              <a:latin typeface="Arial"/>
              <a:ea typeface="Arial"/>
              <a:cs typeface="Arial"/>
              <a:sym typeface="Arial"/>
            </a:endParaRPr>
          </a:p>
        </p:txBody>
      </p:sp>
      <p:sp>
        <p:nvSpPr>
          <p:cNvPr id="255" name="Google Shape;255;p19"/>
          <p:cNvSpPr/>
          <p:nvPr/>
        </p:nvSpPr>
        <p:spPr>
          <a:xfrm>
            <a:off x="1261251" y="6548575"/>
            <a:ext cx="7868400" cy="808200"/>
          </a:xfrm>
          <a:prstGeom prst="rect">
            <a:avLst/>
          </a:prstGeom>
          <a:solidFill>
            <a:srgbClr val="E36C0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6" name="Google Shape;256;p19"/>
          <p:cNvSpPr txBox="1"/>
          <p:nvPr/>
        </p:nvSpPr>
        <p:spPr>
          <a:xfrm>
            <a:off x="1661150" y="6721825"/>
            <a:ext cx="7010400" cy="46164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000"/>
              <a:buFont typeface="Arial"/>
              <a:buNone/>
            </a:pPr>
            <a:r>
              <a:rPr b="1" i="0" lang="en-US" sz="3000" u="none" cap="none" strike="noStrike">
                <a:solidFill>
                  <a:srgbClr val="FFFFFF"/>
                </a:solidFill>
                <a:latin typeface="Arial"/>
                <a:ea typeface="Arial"/>
                <a:cs typeface="Arial"/>
                <a:sym typeface="Arial"/>
              </a:rPr>
              <a:t>2</a:t>
            </a:r>
            <a:r>
              <a:rPr b="1" lang="en-US" sz="3000">
                <a:solidFill>
                  <a:srgbClr val="FFFFFF"/>
                </a:solidFill>
              </a:rPr>
              <a:t>8</a:t>
            </a:r>
            <a:r>
              <a:rPr b="1" i="0" lang="en-US" sz="3000" u="none" cap="none" strike="noStrike">
                <a:solidFill>
                  <a:srgbClr val="FFFFFF"/>
                </a:solidFill>
                <a:latin typeface="Arial"/>
                <a:ea typeface="Arial"/>
                <a:cs typeface="Arial"/>
                <a:sym typeface="Arial"/>
              </a:rPr>
              <a:t>th Sunday in Ordinary | Year C</a:t>
            </a:r>
            <a:endParaRPr b="0" i="0" sz="1400" u="none" cap="none" strike="noStrike">
              <a:solidFill>
                <a:srgbClr val="000000"/>
              </a:solidFill>
              <a:latin typeface="Arial"/>
              <a:ea typeface="Arial"/>
              <a:cs typeface="Arial"/>
              <a:sym typeface="Arial"/>
            </a:endParaRPr>
          </a:p>
        </p:txBody>
      </p:sp>
      <p:pic>
        <p:nvPicPr>
          <p:cNvPr id="257" name="Google Shape;257;p19"/>
          <p:cNvPicPr preferRelativeResize="0"/>
          <p:nvPr/>
        </p:nvPicPr>
        <p:blipFill rotWithShape="1">
          <a:blip r:embed="rId3">
            <a:alphaModFix/>
          </a:blip>
          <a:srcRect b="0" l="0" r="0" t="0"/>
          <a:stretch/>
        </p:blipFill>
        <p:spPr>
          <a:xfrm>
            <a:off x="9864080" y="1638300"/>
            <a:ext cx="7010400" cy="7010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366092"/>
        </a:solidFill>
      </p:bgPr>
    </p:bg>
    <p:spTree>
      <p:nvGrpSpPr>
        <p:cNvPr id="108" name="Shape 108"/>
        <p:cNvGrpSpPr/>
        <p:nvPr/>
      </p:nvGrpSpPr>
      <p:grpSpPr>
        <a:xfrm>
          <a:off x="0" y="0"/>
          <a:ext cx="0" cy="0"/>
          <a:chOff x="0" y="0"/>
          <a:chExt cx="0" cy="0"/>
        </a:xfrm>
      </p:grpSpPr>
      <p:sp>
        <p:nvSpPr>
          <p:cNvPr id="109" name="Google Shape;109;p2"/>
          <p:cNvSpPr txBox="1"/>
          <p:nvPr/>
        </p:nvSpPr>
        <p:spPr>
          <a:xfrm>
            <a:off x="782225" y="1795050"/>
            <a:ext cx="16958700" cy="55413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dk1"/>
              </a:buClr>
              <a:buSzPts val="1100"/>
              <a:buFont typeface="Arial"/>
              <a:buNone/>
            </a:pPr>
            <a:r>
              <a:rPr b="0" i="0" lang="en-US" sz="4000" u="none" cap="none" strike="noStrike">
                <a:solidFill>
                  <a:schemeClr val="lt1"/>
                </a:solidFill>
                <a:latin typeface="Arial"/>
                <a:ea typeface="Arial"/>
                <a:cs typeface="Arial"/>
                <a:sym typeface="Arial"/>
              </a:rPr>
              <a:t>In the Bible, leprosy is a dreaded disease that is a picture of sin. And if you have that disease you are an outcast. It’s like a sin that cause as to distance from God. It is only God who can heal and cleanse us form this disease.</a:t>
            </a:r>
            <a:endParaRPr sz="4000"/>
          </a:p>
          <a:p>
            <a:pPr indent="0" lvl="0" marL="0" marR="0" rtl="0" algn="l">
              <a:lnSpc>
                <a:spcPct val="100000"/>
              </a:lnSpc>
              <a:spcBef>
                <a:spcPts val="0"/>
              </a:spcBef>
              <a:spcAft>
                <a:spcPts val="0"/>
              </a:spcAft>
              <a:buClr>
                <a:schemeClr val="dk1"/>
              </a:buClr>
              <a:buSzPts val="1100"/>
              <a:buFont typeface="Arial"/>
              <a:buNone/>
            </a:pPr>
            <a:r>
              <a:t/>
            </a:r>
            <a:endParaRPr b="0" i="0" sz="40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4000" u="none" cap="none" strike="noStrike">
                <a:solidFill>
                  <a:schemeClr val="lt1"/>
                </a:solidFill>
                <a:latin typeface="Arial"/>
                <a:ea typeface="Arial"/>
                <a:cs typeface="Arial"/>
                <a:sym typeface="Arial"/>
              </a:rPr>
              <a:t>Everything in our lives comes from God. We often forget to offer Him thanks and praise, but we should remember to always lift our eyes to the Lord and be grateful. It’s also important to say thank you to important people in our lives who help us along the way. </a:t>
            </a:r>
            <a:endParaRPr sz="4000"/>
          </a:p>
        </p:txBody>
      </p:sp>
      <p:sp>
        <p:nvSpPr>
          <p:cNvPr id="110" name="Google Shape;110;p2"/>
          <p:cNvSpPr txBox="1"/>
          <p:nvPr/>
        </p:nvSpPr>
        <p:spPr>
          <a:xfrm>
            <a:off x="782226" y="704606"/>
            <a:ext cx="12321900" cy="6774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3000"/>
              <a:buFont typeface="Arial"/>
              <a:buNone/>
            </a:pPr>
            <a:r>
              <a:rPr b="1" i="0" lang="en-US" sz="4400" u="sng" cap="none" strike="noStrike">
                <a:solidFill>
                  <a:schemeClr val="lt1"/>
                </a:solidFill>
                <a:latin typeface="Arial"/>
                <a:ea typeface="Arial"/>
                <a:cs typeface="Arial"/>
                <a:sym typeface="Arial"/>
              </a:rPr>
              <a:t>GOSPEL REFLECTION</a:t>
            </a:r>
            <a:endParaRPr b="0" i="0" sz="4400" u="sng" cap="none" strike="noStrik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15" name="Shape 115"/>
        <p:cNvGrpSpPr/>
        <p:nvPr/>
      </p:nvGrpSpPr>
      <p:grpSpPr>
        <a:xfrm>
          <a:off x="0" y="0"/>
          <a:ext cx="0" cy="0"/>
          <a:chOff x="0" y="0"/>
          <a:chExt cx="0" cy="0"/>
        </a:xfrm>
      </p:grpSpPr>
      <p:sp>
        <p:nvSpPr>
          <p:cNvPr id="116" name="Google Shape;116;p3"/>
          <p:cNvSpPr/>
          <p:nvPr/>
        </p:nvSpPr>
        <p:spPr>
          <a:xfrm>
            <a:off x="-244475" y="-131650"/>
            <a:ext cx="18532500" cy="10418700"/>
          </a:xfrm>
          <a:prstGeom prst="rect">
            <a:avLst/>
          </a:prstGeom>
          <a:solidFill>
            <a:srgbClr val="95373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3"/>
          <p:cNvSpPr/>
          <p:nvPr/>
        </p:nvSpPr>
        <p:spPr>
          <a:xfrm>
            <a:off x="0" y="8146052"/>
            <a:ext cx="18288000" cy="2697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8" name="Google Shape;118;p3"/>
          <p:cNvSpPr txBox="1"/>
          <p:nvPr/>
        </p:nvSpPr>
        <p:spPr>
          <a:xfrm>
            <a:off x="0" y="8443313"/>
            <a:ext cx="18288000" cy="8619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6000"/>
              <a:buFont typeface="Arial"/>
              <a:buNone/>
            </a:pPr>
            <a:r>
              <a:rPr b="0" i="0" lang="en-US" sz="5600" u="none" cap="none" strike="noStrike">
                <a:solidFill>
                  <a:srgbClr val="953734"/>
                </a:solidFill>
                <a:latin typeface="Arial Black"/>
                <a:ea typeface="Arial Black"/>
                <a:cs typeface="Arial Black"/>
                <a:sym typeface="Arial Black"/>
              </a:rPr>
              <a:t>Jesus Heals Ten Men</a:t>
            </a:r>
            <a:endParaRPr b="0" i="0" sz="5600" u="none" cap="none" strike="noStrike">
              <a:solidFill>
                <a:srgbClr val="953734"/>
              </a:solidFill>
              <a:latin typeface="Arial Black"/>
              <a:ea typeface="Arial Black"/>
              <a:cs typeface="Arial Black"/>
              <a:sym typeface="Arial Black"/>
            </a:endParaRPr>
          </a:p>
        </p:txBody>
      </p:sp>
      <p:sp>
        <p:nvSpPr>
          <p:cNvPr id="119" name="Google Shape;119;p3"/>
          <p:cNvSpPr txBox="1"/>
          <p:nvPr/>
        </p:nvSpPr>
        <p:spPr>
          <a:xfrm>
            <a:off x="3528150" y="9366725"/>
            <a:ext cx="11231700" cy="7695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5000"/>
              <a:buFont typeface="Arial"/>
              <a:buNone/>
            </a:pPr>
            <a:r>
              <a:rPr b="0" i="0" lang="en-US" sz="5000" u="none" cap="none" strike="noStrike">
                <a:solidFill>
                  <a:schemeClr val="dk1"/>
                </a:solidFill>
                <a:latin typeface="Arial Black"/>
                <a:ea typeface="Arial Black"/>
                <a:cs typeface="Arial Black"/>
                <a:sym typeface="Arial Black"/>
              </a:rPr>
              <a:t>Luke 17:11-19</a:t>
            </a:r>
            <a:endParaRPr b="0" i="0" sz="5000" u="none" cap="none" strike="noStrike">
              <a:solidFill>
                <a:schemeClr val="dk1"/>
              </a:solidFill>
              <a:latin typeface="Arial Black"/>
              <a:ea typeface="Arial Black"/>
              <a:cs typeface="Arial Black"/>
              <a:sym typeface="Arial Black"/>
            </a:endParaRPr>
          </a:p>
        </p:txBody>
      </p:sp>
      <p:pic>
        <p:nvPicPr>
          <p:cNvPr id="120" name="Google Shape;120;p3"/>
          <p:cNvPicPr preferRelativeResize="0"/>
          <p:nvPr/>
        </p:nvPicPr>
        <p:blipFill rotWithShape="1">
          <a:blip r:embed="rId3">
            <a:alphaModFix/>
          </a:blip>
          <a:srcRect b="0" l="0" r="0" t="0"/>
          <a:stretch/>
        </p:blipFill>
        <p:spPr>
          <a:xfrm>
            <a:off x="3844984" y="303175"/>
            <a:ext cx="9916736" cy="743755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32423"/>
        </a:solidFill>
      </p:bgPr>
    </p:bg>
    <p:spTree>
      <p:nvGrpSpPr>
        <p:cNvPr id="124" name="Shape 124"/>
        <p:cNvGrpSpPr/>
        <p:nvPr/>
      </p:nvGrpSpPr>
      <p:grpSpPr>
        <a:xfrm>
          <a:off x="0" y="0"/>
          <a:ext cx="0" cy="0"/>
          <a:chOff x="0" y="0"/>
          <a:chExt cx="0" cy="0"/>
        </a:xfrm>
      </p:grpSpPr>
      <p:sp>
        <p:nvSpPr>
          <p:cNvPr id="125" name="Google Shape;125;p4"/>
          <p:cNvSpPr/>
          <p:nvPr/>
        </p:nvSpPr>
        <p:spPr>
          <a:xfrm>
            <a:off x="-244475" y="-131650"/>
            <a:ext cx="18532500" cy="104187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4"/>
          <p:cNvSpPr txBox="1"/>
          <p:nvPr/>
        </p:nvSpPr>
        <p:spPr>
          <a:xfrm>
            <a:off x="1434809" y="2109702"/>
            <a:ext cx="17007900" cy="3463200"/>
          </a:xfrm>
          <a:prstGeom prst="rect">
            <a:avLst/>
          </a:prstGeom>
          <a:noFill/>
          <a:ln>
            <a:noFill/>
          </a:ln>
        </p:spPr>
        <p:txBody>
          <a:bodyPr anchorCtr="0" anchor="t" bIns="68550" lIns="137125" spcFirstLastPara="1" rIns="137125" wrap="square" tIns="68550">
            <a:spAutoFit/>
          </a:bodyPr>
          <a:lstStyle/>
          <a:p>
            <a:pPr indent="0" lvl="0" marL="0" marR="0" rtl="0" algn="l">
              <a:lnSpc>
                <a:spcPct val="100000"/>
              </a:lnSpc>
              <a:spcBef>
                <a:spcPts val="0"/>
              </a:spcBef>
              <a:spcAft>
                <a:spcPts val="0"/>
              </a:spcAft>
              <a:buClr>
                <a:srgbClr val="000000"/>
              </a:buClr>
              <a:buSzPts val="7200"/>
              <a:buFont typeface="Arial"/>
              <a:buNone/>
            </a:pPr>
            <a:r>
              <a:rPr b="1" i="1" lang="en-US" sz="7200" u="none" cap="none" strike="noStrike">
                <a:solidFill>
                  <a:srgbClr val="FFC000"/>
                </a:solidFill>
                <a:latin typeface="Arial"/>
                <a:ea typeface="Arial"/>
                <a:cs typeface="Arial"/>
                <a:sym typeface="Arial"/>
              </a:rPr>
              <a:t>Leader: </a:t>
            </a:r>
            <a:r>
              <a:rPr b="1" i="0" lang="en-US" sz="7200" u="none" cap="none" strike="noStrike">
                <a:solidFill>
                  <a:srgbClr val="FFFFFF"/>
                </a:solidFill>
                <a:latin typeface="Arial"/>
                <a:ea typeface="Arial"/>
                <a:cs typeface="Arial"/>
                <a:sym typeface="Arial"/>
              </a:rPr>
              <a:t>A reading from</a:t>
            </a:r>
            <a:endParaRPr b="0" i="0" sz="2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FFFFFF"/>
                </a:solidFill>
                <a:latin typeface="Arial"/>
                <a:ea typeface="Arial"/>
                <a:cs typeface="Arial"/>
                <a:sym typeface="Arial"/>
              </a:rPr>
              <a:t>              the Holy Gospel</a:t>
            </a:r>
            <a:endParaRPr b="0" i="0" sz="2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FFFFFF"/>
                </a:solidFill>
                <a:latin typeface="Arial"/>
                <a:ea typeface="Arial"/>
                <a:cs typeface="Arial"/>
                <a:sym typeface="Arial"/>
              </a:rPr>
              <a:t>              according to Luke.</a:t>
            </a:r>
            <a:endParaRPr b="0" i="0" sz="2100" u="none" cap="none" strike="noStrike">
              <a:solidFill>
                <a:srgbClr val="000000"/>
              </a:solidFill>
              <a:latin typeface="Arial"/>
              <a:ea typeface="Arial"/>
              <a:cs typeface="Arial"/>
              <a:sym typeface="Arial"/>
            </a:endParaRPr>
          </a:p>
        </p:txBody>
      </p:sp>
      <p:sp>
        <p:nvSpPr>
          <p:cNvPr id="127" name="Google Shape;127;p4"/>
          <p:cNvSpPr txBox="1"/>
          <p:nvPr/>
        </p:nvSpPr>
        <p:spPr>
          <a:xfrm>
            <a:off x="3062757" y="6257464"/>
            <a:ext cx="13751943" cy="1246496"/>
          </a:xfrm>
          <a:prstGeom prst="rect">
            <a:avLst/>
          </a:prstGeom>
          <a:noFill/>
          <a:ln>
            <a:noFill/>
          </a:ln>
        </p:spPr>
        <p:txBody>
          <a:bodyPr anchorCtr="0" anchor="t" bIns="68550" lIns="137125" spcFirstLastPara="1" rIns="137125" wrap="square" tIns="68550">
            <a:spAutoFit/>
          </a:bodyPr>
          <a:lstStyle/>
          <a:p>
            <a:pPr indent="0" lvl="0" marL="0" marR="0" rtl="0" algn="l">
              <a:lnSpc>
                <a:spcPct val="100000"/>
              </a:lnSpc>
              <a:spcBef>
                <a:spcPts val="0"/>
              </a:spcBef>
              <a:spcAft>
                <a:spcPts val="0"/>
              </a:spcAft>
              <a:buClr>
                <a:srgbClr val="000000"/>
              </a:buClr>
              <a:buSzPts val="7200"/>
              <a:buFont typeface="Arial"/>
              <a:buNone/>
            </a:pPr>
            <a:r>
              <a:rPr b="1" i="1" lang="en-US" sz="7200" u="none" cap="none" strike="noStrike">
                <a:solidFill>
                  <a:srgbClr val="FFC000"/>
                </a:solidFill>
                <a:latin typeface="Arial"/>
                <a:ea typeface="Arial"/>
                <a:cs typeface="Arial"/>
                <a:sym typeface="Arial"/>
              </a:rPr>
              <a:t>All: </a:t>
            </a:r>
            <a:r>
              <a:rPr b="1" i="0" lang="en-US" sz="7200" u="none" cap="none" strike="noStrike">
                <a:solidFill>
                  <a:srgbClr val="FFFFFF"/>
                </a:solidFill>
                <a:latin typeface="Arial"/>
                <a:ea typeface="Arial"/>
                <a:cs typeface="Arial"/>
                <a:sym typeface="Arial"/>
              </a:rPr>
              <a:t>Glory to You, Oh Lord.</a:t>
            </a:r>
            <a:endParaRPr b="0" i="0" sz="21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32" name="Shape 132"/>
        <p:cNvGrpSpPr/>
        <p:nvPr/>
      </p:nvGrpSpPr>
      <p:grpSpPr>
        <a:xfrm>
          <a:off x="0" y="0"/>
          <a:ext cx="0" cy="0"/>
          <a:chOff x="0" y="0"/>
          <a:chExt cx="0" cy="0"/>
        </a:xfrm>
      </p:grpSpPr>
      <p:sp>
        <p:nvSpPr>
          <p:cNvPr id="133" name="Google Shape;133;p5"/>
          <p:cNvSpPr txBox="1"/>
          <p:nvPr/>
        </p:nvSpPr>
        <p:spPr>
          <a:xfrm>
            <a:off x="1113034" y="970596"/>
            <a:ext cx="1039800" cy="769500"/>
          </a:xfrm>
          <a:prstGeom prst="rect">
            <a:avLst/>
          </a:prstGeom>
          <a:solidFill>
            <a:schemeClr val="accent3"/>
          </a:solidFill>
          <a:ln>
            <a:noFill/>
          </a:ln>
        </p:spPr>
        <p:txBody>
          <a:bodyPr anchorCtr="0" anchor="t" bIns="0" lIns="0" spcFirstLastPara="1" rIns="0" wrap="square" tIns="0">
            <a:norm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rgbClr val="FFFFFF"/>
                </a:solidFill>
                <a:latin typeface="Arial Black"/>
                <a:ea typeface="Arial Black"/>
                <a:cs typeface="Arial Black"/>
                <a:sym typeface="Arial Black"/>
              </a:rPr>
              <a:t>11</a:t>
            </a:r>
            <a:endParaRPr b="1" i="0" sz="5000" u="none" cap="none" strike="noStrike">
              <a:solidFill>
                <a:srgbClr val="FFFFFF"/>
              </a:solidFill>
              <a:latin typeface="Arial Black"/>
              <a:ea typeface="Arial Black"/>
              <a:cs typeface="Arial Black"/>
              <a:sym typeface="Arial Black"/>
            </a:endParaRPr>
          </a:p>
        </p:txBody>
      </p:sp>
      <p:sp>
        <p:nvSpPr>
          <p:cNvPr id="134" name="Google Shape;134;p5"/>
          <p:cNvSpPr txBox="1"/>
          <p:nvPr/>
        </p:nvSpPr>
        <p:spPr>
          <a:xfrm>
            <a:off x="1113025" y="2008375"/>
            <a:ext cx="5920500" cy="5818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Arial"/>
              <a:buNone/>
            </a:pPr>
            <a:r>
              <a:rPr b="1" i="0" lang="en-US" sz="5400" u="none" cap="none" strike="noStrike">
                <a:solidFill>
                  <a:schemeClr val="lt1"/>
                </a:solidFill>
                <a:latin typeface="Arial"/>
                <a:ea typeface="Arial"/>
                <a:cs typeface="Arial"/>
                <a:sym typeface="Arial"/>
              </a:rPr>
              <a:t>“As Jesus made his way to Jerusalem, he went along the border between Samaria and Galilee.</a:t>
            </a:r>
            <a:endParaRPr b="1" i="0" sz="5400" u="none" cap="none" strike="noStrike">
              <a:solidFill>
                <a:schemeClr val="lt1"/>
              </a:solidFill>
              <a:latin typeface="Arial Black"/>
              <a:ea typeface="Arial Black"/>
              <a:cs typeface="Arial Black"/>
              <a:sym typeface="Arial Black"/>
            </a:endParaRPr>
          </a:p>
        </p:txBody>
      </p:sp>
      <p:sp>
        <p:nvSpPr>
          <p:cNvPr descr="Sunset Animated Illustration by Mina FZ. for Queble on Dribbble" id="135" name="Google Shape;135;p5"/>
          <p:cNvSpPr/>
          <p:nvPr/>
        </p:nvSpPr>
        <p:spPr>
          <a:xfrm>
            <a:off x="8991600" y="4991100"/>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36" name="Google Shape;136;p5"/>
          <p:cNvPicPr preferRelativeResize="0"/>
          <p:nvPr/>
        </p:nvPicPr>
        <p:blipFill rotWithShape="1">
          <a:blip r:embed="rId3">
            <a:alphaModFix/>
          </a:blip>
          <a:srcRect b="0" l="0" r="0" t="0"/>
          <a:stretch/>
        </p:blipFill>
        <p:spPr>
          <a:xfrm>
            <a:off x="8107680" y="1823250"/>
            <a:ext cx="8854000" cy="6640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6923C"/>
        </a:solidFill>
      </p:bgPr>
    </p:bg>
    <p:spTree>
      <p:nvGrpSpPr>
        <p:cNvPr id="141" name="Shape 141"/>
        <p:cNvGrpSpPr/>
        <p:nvPr/>
      </p:nvGrpSpPr>
      <p:grpSpPr>
        <a:xfrm>
          <a:off x="0" y="0"/>
          <a:ext cx="0" cy="0"/>
          <a:chOff x="0" y="0"/>
          <a:chExt cx="0" cy="0"/>
        </a:xfrm>
      </p:grpSpPr>
      <p:sp>
        <p:nvSpPr>
          <p:cNvPr id="142" name="Google Shape;142;p6"/>
          <p:cNvSpPr txBox="1"/>
          <p:nvPr/>
        </p:nvSpPr>
        <p:spPr>
          <a:xfrm>
            <a:off x="1113686" y="1590330"/>
            <a:ext cx="1070400" cy="769500"/>
          </a:xfrm>
          <a:prstGeom prst="rect">
            <a:avLst/>
          </a:prstGeom>
          <a:solidFill>
            <a:srgbClr val="8CB3E3"/>
          </a:solid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rgbClr val="FFFFFF"/>
                </a:solidFill>
                <a:latin typeface="Arial Black"/>
                <a:ea typeface="Arial Black"/>
                <a:cs typeface="Arial Black"/>
                <a:sym typeface="Arial Black"/>
              </a:rPr>
              <a:t>12</a:t>
            </a:r>
            <a:endParaRPr b="1" i="0" sz="5000" u="none" cap="none" strike="noStrike">
              <a:solidFill>
                <a:srgbClr val="FFFFFF"/>
              </a:solidFill>
              <a:latin typeface="Arial Black"/>
              <a:ea typeface="Arial Black"/>
              <a:cs typeface="Arial Black"/>
              <a:sym typeface="Arial Black"/>
            </a:endParaRPr>
          </a:p>
        </p:txBody>
      </p:sp>
      <p:sp>
        <p:nvSpPr>
          <p:cNvPr id="143" name="Google Shape;143;p6"/>
          <p:cNvSpPr txBox="1"/>
          <p:nvPr/>
        </p:nvSpPr>
        <p:spPr>
          <a:xfrm>
            <a:off x="1052050" y="2662775"/>
            <a:ext cx="6865500" cy="60339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4800"/>
              <a:buFont typeface="Arial"/>
              <a:buNone/>
            </a:pPr>
            <a:r>
              <a:rPr b="1" i="0" lang="en-US" sz="5600" u="none" cap="none" strike="noStrike">
                <a:solidFill>
                  <a:schemeClr val="lt1"/>
                </a:solidFill>
                <a:latin typeface="Arial"/>
                <a:ea typeface="Arial"/>
                <a:cs typeface="Arial"/>
                <a:sym typeface="Arial"/>
              </a:rPr>
              <a:t>He was going into a village when he was met by ten men suffering from a dreaded skin disease. They stood at a distance </a:t>
            </a:r>
            <a:endParaRPr b="1" i="0" sz="5600" u="none" cap="none" strike="noStrike">
              <a:solidFill>
                <a:schemeClr val="lt1"/>
              </a:solidFill>
              <a:latin typeface="Arial"/>
              <a:ea typeface="Arial"/>
              <a:cs typeface="Arial"/>
              <a:sym typeface="Arial"/>
            </a:endParaRPr>
          </a:p>
        </p:txBody>
      </p:sp>
      <p:sp>
        <p:nvSpPr>
          <p:cNvPr descr="Sunset Animated Illustration by Mina FZ. for Queble on Dribbble" id="144" name="Google Shape;144;p6"/>
          <p:cNvSpPr/>
          <p:nvPr/>
        </p:nvSpPr>
        <p:spPr>
          <a:xfrm>
            <a:off x="8991600" y="4991100"/>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45" name="Google Shape;145;p6"/>
          <p:cNvPicPr preferRelativeResize="0"/>
          <p:nvPr/>
        </p:nvPicPr>
        <p:blipFill rotWithShape="1">
          <a:blip r:embed="rId3">
            <a:alphaModFix/>
          </a:blip>
          <a:srcRect b="0" l="0" r="0" t="0"/>
          <a:stretch/>
        </p:blipFill>
        <p:spPr>
          <a:xfrm>
            <a:off x="8545115" y="1975080"/>
            <a:ext cx="9062718" cy="679703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4BD97"/>
        </a:solidFill>
      </p:bgPr>
    </p:bg>
    <p:spTree>
      <p:nvGrpSpPr>
        <p:cNvPr id="150" name="Shape 150"/>
        <p:cNvGrpSpPr/>
        <p:nvPr/>
      </p:nvGrpSpPr>
      <p:grpSpPr>
        <a:xfrm>
          <a:off x="0" y="0"/>
          <a:ext cx="0" cy="0"/>
          <a:chOff x="0" y="0"/>
          <a:chExt cx="0" cy="0"/>
        </a:xfrm>
      </p:grpSpPr>
      <p:sp>
        <p:nvSpPr>
          <p:cNvPr id="151" name="Google Shape;151;p7"/>
          <p:cNvSpPr/>
          <p:nvPr/>
        </p:nvSpPr>
        <p:spPr>
          <a:xfrm>
            <a:off x="-244475" y="-131650"/>
            <a:ext cx="18532500" cy="10418700"/>
          </a:xfrm>
          <a:prstGeom prst="rect">
            <a:avLst/>
          </a:prstGeom>
          <a:solidFill>
            <a:srgbClr val="95373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7"/>
          <p:cNvSpPr/>
          <p:nvPr/>
        </p:nvSpPr>
        <p:spPr>
          <a:xfrm>
            <a:off x="861675" y="2776041"/>
            <a:ext cx="1214400" cy="857400"/>
          </a:xfrm>
          <a:prstGeom prst="rect">
            <a:avLst/>
          </a:prstGeom>
          <a:solidFill>
            <a:srgbClr val="366092"/>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chemeClr val="lt1"/>
                </a:solidFill>
                <a:latin typeface="Arial Black"/>
                <a:ea typeface="Arial Black"/>
                <a:cs typeface="Arial Black"/>
                <a:sym typeface="Arial Black"/>
              </a:rPr>
              <a:t>13</a:t>
            </a:r>
            <a:endParaRPr b="1" i="0" sz="5000" u="none" cap="none" strike="noStrike">
              <a:solidFill>
                <a:schemeClr val="lt1"/>
              </a:solidFill>
              <a:latin typeface="Arial Black"/>
              <a:ea typeface="Arial Black"/>
              <a:cs typeface="Arial Black"/>
              <a:sym typeface="Arial Black"/>
            </a:endParaRPr>
          </a:p>
        </p:txBody>
      </p:sp>
      <p:sp>
        <p:nvSpPr>
          <p:cNvPr id="153" name="Google Shape;153;p7"/>
          <p:cNvSpPr txBox="1"/>
          <p:nvPr/>
        </p:nvSpPr>
        <p:spPr>
          <a:xfrm>
            <a:off x="861675" y="4060513"/>
            <a:ext cx="6040200" cy="249299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Arial"/>
              <a:buNone/>
            </a:pPr>
            <a:r>
              <a:rPr b="1" i="0" lang="en-US" sz="5400" u="none" cap="none" strike="noStrike">
                <a:solidFill>
                  <a:schemeClr val="lt1"/>
                </a:solidFill>
                <a:latin typeface="Arial"/>
                <a:ea typeface="Arial"/>
                <a:cs typeface="Arial"/>
                <a:sym typeface="Arial"/>
              </a:rPr>
              <a:t>and shouted, “Jesus! Master! Have pity on us!”</a:t>
            </a:r>
            <a:endParaRPr b="1" i="0" sz="5400" u="none" cap="none" strike="noStrike">
              <a:solidFill>
                <a:schemeClr val="lt1"/>
              </a:solidFill>
              <a:latin typeface="Arial Black"/>
              <a:ea typeface="Arial Black"/>
              <a:cs typeface="Arial Black"/>
              <a:sym typeface="Arial Black"/>
            </a:endParaRPr>
          </a:p>
        </p:txBody>
      </p:sp>
      <p:pic>
        <p:nvPicPr>
          <p:cNvPr id="154" name="Google Shape;154;p7"/>
          <p:cNvPicPr preferRelativeResize="0"/>
          <p:nvPr/>
        </p:nvPicPr>
        <p:blipFill rotWithShape="1">
          <a:blip r:embed="rId3">
            <a:alphaModFix/>
          </a:blip>
          <a:srcRect b="0" l="0" r="0" t="0"/>
          <a:stretch/>
        </p:blipFill>
        <p:spPr>
          <a:xfrm>
            <a:off x="7127444" y="1365463"/>
            <a:ext cx="10583572" cy="793767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4BD97"/>
        </a:solidFill>
      </p:bgPr>
    </p:bg>
    <p:spTree>
      <p:nvGrpSpPr>
        <p:cNvPr id="159" name="Shape 159"/>
        <p:cNvGrpSpPr/>
        <p:nvPr/>
      </p:nvGrpSpPr>
      <p:grpSpPr>
        <a:xfrm>
          <a:off x="0" y="0"/>
          <a:ext cx="0" cy="0"/>
          <a:chOff x="0" y="0"/>
          <a:chExt cx="0" cy="0"/>
        </a:xfrm>
      </p:grpSpPr>
      <p:sp>
        <p:nvSpPr>
          <p:cNvPr id="160" name="Google Shape;160;p8"/>
          <p:cNvSpPr/>
          <p:nvPr/>
        </p:nvSpPr>
        <p:spPr>
          <a:xfrm>
            <a:off x="-244475" y="-131650"/>
            <a:ext cx="18532500" cy="10418700"/>
          </a:xfrm>
          <a:prstGeom prst="rect">
            <a:avLst/>
          </a:prstGeom>
          <a:solidFill>
            <a:srgbClr val="EBA3A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p8"/>
          <p:cNvSpPr/>
          <p:nvPr/>
        </p:nvSpPr>
        <p:spPr>
          <a:xfrm>
            <a:off x="1155925" y="1419827"/>
            <a:ext cx="1214400" cy="857400"/>
          </a:xfrm>
          <a:prstGeom prst="rect">
            <a:avLst/>
          </a:prstGeom>
          <a:solidFill>
            <a:srgbClr val="366092"/>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chemeClr val="lt1"/>
                </a:solidFill>
                <a:latin typeface="Arial Black"/>
                <a:ea typeface="Arial Black"/>
                <a:cs typeface="Arial Black"/>
                <a:sym typeface="Arial Black"/>
              </a:rPr>
              <a:t>14</a:t>
            </a:r>
            <a:endParaRPr b="1" i="0" sz="5000" u="none" cap="none" strike="noStrike">
              <a:solidFill>
                <a:schemeClr val="lt1"/>
              </a:solidFill>
              <a:latin typeface="Arial Black"/>
              <a:ea typeface="Arial Black"/>
              <a:cs typeface="Arial Black"/>
              <a:sym typeface="Arial Black"/>
            </a:endParaRPr>
          </a:p>
        </p:txBody>
      </p:sp>
      <p:sp>
        <p:nvSpPr>
          <p:cNvPr id="162" name="Google Shape;162;p8"/>
          <p:cNvSpPr txBox="1"/>
          <p:nvPr/>
        </p:nvSpPr>
        <p:spPr>
          <a:xfrm>
            <a:off x="1155925" y="2869740"/>
            <a:ext cx="5670600" cy="58169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Arial"/>
              <a:buNone/>
            </a:pPr>
            <a:r>
              <a:rPr b="1" i="0" lang="en-US" sz="5400" u="none" cap="none" strike="noStrike">
                <a:solidFill>
                  <a:schemeClr val="lt1"/>
                </a:solidFill>
                <a:latin typeface="Arial"/>
                <a:ea typeface="Arial"/>
                <a:cs typeface="Arial"/>
                <a:sym typeface="Arial"/>
              </a:rPr>
              <a:t>Jesus saw them and said to them, “Go and let the priests examine you.” On the way they were made clean.</a:t>
            </a:r>
            <a:endParaRPr b="1" i="0" sz="5400" u="none" cap="none" strike="noStrike">
              <a:solidFill>
                <a:schemeClr val="lt1"/>
              </a:solidFill>
              <a:latin typeface="Arial Black"/>
              <a:ea typeface="Arial Black"/>
              <a:cs typeface="Arial Black"/>
              <a:sym typeface="Arial Black"/>
            </a:endParaRPr>
          </a:p>
        </p:txBody>
      </p:sp>
      <p:pic>
        <p:nvPicPr>
          <p:cNvPr id="163" name="Google Shape;163;p8"/>
          <p:cNvPicPr preferRelativeResize="0"/>
          <p:nvPr/>
        </p:nvPicPr>
        <p:blipFill rotWithShape="1">
          <a:blip r:embed="rId3">
            <a:alphaModFix/>
          </a:blip>
          <a:srcRect b="0" l="0" r="0" t="0"/>
          <a:stretch/>
        </p:blipFill>
        <p:spPr>
          <a:xfrm>
            <a:off x="7313814" y="1170704"/>
            <a:ext cx="10549781" cy="791233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4BD97"/>
        </a:solidFill>
      </p:bgPr>
    </p:bg>
    <p:spTree>
      <p:nvGrpSpPr>
        <p:cNvPr id="168" name="Shape 168"/>
        <p:cNvGrpSpPr/>
        <p:nvPr/>
      </p:nvGrpSpPr>
      <p:grpSpPr>
        <a:xfrm>
          <a:off x="0" y="0"/>
          <a:ext cx="0" cy="0"/>
          <a:chOff x="0" y="0"/>
          <a:chExt cx="0" cy="0"/>
        </a:xfrm>
      </p:grpSpPr>
      <p:sp>
        <p:nvSpPr>
          <p:cNvPr id="169" name="Google Shape;169;p9"/>
          <p:cNvSpPr/>
          <p:nvPr/>
        </p:nvSpPr>
        <p:spPr>
          <a:xfrm>
            <a:off x="-244475" y="-131650"/>
            <a:ext cx="18532500" cy="10418700"/>
          </a:xfrm>
          <a:prstGeom prst="rect">
            <a:avLst/>
          </a:prstGeom>
          <a:solidFill>
            <a:srgbClr val="538CD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9"/>
          <p:cNvSpPr/>
          <p:nvPr/>
        </p:nvSpPr>
        <p:spPr>
          <a:xfrm>
            <a:off x="1241050" y="1167250"/>
            <a:ext cx="1214400" cy="857400"/>
          </a:xfrm>
          <a:prstGeom prst="rect">
            <a:avLst/>
          </a:prstGeom>
          <a:solidFill>
            <a:srgbClr val="FFC000"/>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rgbClr val="632423"/>
                </a:solidFill>
                <a:latin typeface="Arial Black"/>
                <a:ea typeface="Arial Black"/>
                <a:cs typeface="Arial Black"/>
                <a:sym typeface="Arial Black"/>
              </a:rPr>
              <a:t>15</a:t>
            </a:r>
            <a:endParaRPr b="1" i="0" sz="5000" u="none" cap="none" strike="noStrike">
              <a:solidFill>
                <a:srgbClr val="632423"/>
              </a:solidFill>
              <a:latin typeface="Arial Black"/>
              <a:ea typeface="Arial Black"/>
              <a:cs typeface="Arial Black"/>
              <a:sym typeface="Arial Black"/>
            </a:endParaRPr>
          </a:p>
        </p:txBody>
      </p:sp>
      <p:sp>
        <p:nvSpPr>
          <p:cNvPr id="171" name="Google Shape;171;p9"/>
          <p:cNvSpPr txBox="1"/>
          <p:nvPr/>
        </p:nvSpPr>
        <p:spPr>
          <a:xfrm>
            <a:off x="1241050" y="2438720"/>
            <a:ext cx="5435100" cy="498598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Arial"/>
              <a:buNone/>
            </a:pPr>
            <a:r>
              <a:rPr b="1" i="0" lang="en-US" sz="5400" u="none" cap="none" strike="noStrike">
                <a:solidFill>
                  <a:schemeClr val="lt1"/>
                </a:solidFill>
                <a:latin typeface="Arial"/>
                <a:ea typeface="Arial"/>
                <a:cs typeface="Arial"/>
                <a:sym typeface="Arial"/>
              </a:rPr>
              <a:t>When one of them saw that he was healed, he came back, praising God in a loud voice.</a:t>
            </a:r>
            <a:endParaRPr b="1" i="0" sz="5400" u="none" cap="none" strike="noStrike">
              <a:solidFill>
                <a:schemeClr val="lt1"/>
              </a:solidFill>
              <a:latin typeface="Arial Black"/>
              <a:ea typeface="Arial Black"/>
              <a:cs typeface="Arial Black"/>
              <a:sym typeface="Arial Black"/>
            </a:endParaRPr>
          </a:p>
        </p:txBody>
      </p:sp>
      <p:pic>
        <p:nvPicPr>
          <p:cNvPr id="172" name="Google Shape;172;p9"/>
          <p:cNvPicPr preferRelativeResize="0"/>
          <p:nvPr/>
        </p:nvPicPr>
        <p:blipFill rotWithShape="1">
          <a:blip r:embed="rId3">
            <a:alphaModFix/>
          </a:blip>
          <a:srcRect b="0" l="0" r="0" t="0"/>
          <a:stretch/>
        </p:blipFill>
        <p:spPr>
          <a:xfrm>
            <a:off x="6994131" y="1167250"/>
            <a:ext cx="10798226" cy="809867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2022-09-22T06:53:28Z</dcterms:created>
  <dc:creator>abc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1AFF63CF2C584FF9B66BDA84EA213816</vt:lpwstr>
  </property>
  <property fmtid="{D5CDD505-2E9C-101B-9397-08002B2CF9AE}" pid="3" name="KSOProductBuildVer">
    <vt:lpwstr>1033-11.2.0.11306</vt:lpwstr>
  </property>
</Properties>
</file>