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2.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4"/>
    <p:sldMasterId id="2147483660"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Lst>
  <p:sldSz cy="10287000" cx="18288000"/>
  <p:notesSz cx="6858000" cy="9144000"/>
  <p:embeddedFontLst>
    <p:embeddedFont>
      <p:font typeface="Arial Black"/>
      <p:regular r:id="rId2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2880">
          <p15:clr>
            <a:srgbClr val="A4A3A4"/>
          </p15:clr>
        </p15:guide>
      </p15:sldGuideLst>
    </p:ext>
    <p:ext uri="http://customooxmlschemas.google.com/">
      <go:slidesCustomData xmlns:go="http://customooxmlschemas.google.com/" r:id="rId24" roundtripDataSignature="AMtx7mgDS4e+8Ex8tMPeSQZ6t/bYEtkc6w=="/>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11" Type="http://schemas.openxmlformats.org/officeDocument/2006/relationships/slide" Target="slides/slide5.xml"/><Relationship Id="rId22" Type="http://schemas.openxmlformats.org/officeDocument/2006/relationships/slide" Target="slides/slide16.xml"/><Relationship Id="rId10" Type="http://schemas.openxmlformats.org/officeDocument/2006/relationships/slide" Target="slides/slide4.xml"/><Relationship Id="rId21" Type="http://schemas.openxmlformats.org/officeDocument/2006/relationships/slide" Target="slides/slide15.xml"/><Relationship Id="rId13" Type="http://schemas.openxmlformats.org/officeDocument/2006/relationships/slide" Target="slides/slide7.xml"/><Relationship Id="rId24" Type="http://customschemas.google.com/relationships/presentationmetadata" Target="metadata"/><Relationship Id="rId12" Type="http://schemas.openxmlformats.org/officeDocument/2006/relationships/slide" Target="slides/slide6.xml"/><Relationship Id="rId23" Type="http://schemas.openxmlformats.org/officeDocument/2006/relationships/font" Target="fonts/ArialBlack-regular.fntdata"/><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3.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5" Type="http://schemas.openxmlformats.org/officeDocument/2006/relationships/slideMaster" Target="slideMasters/slideMaster2.xml"/><Relationship Id="rId19" Type="http://schemas.openxmlformats.org/officeDocument/2006/relationships/slide" Target="slides/slide13.xml"/><Relationship Id="rId6" Type="http://schemas.openxmlformats.org/officeDocument/2006/relationships/notesMaster" Target="notesMasters/notesMaster1.xml"/><Relationship Id="rId18" Type="http://schemas.openxmlformats.org/officeDocument/2006/relationships/slide" Target="slides/slide12.xml"/><Relationship Id="rId7" Type="http://schemas.openxmlformats.org/officeDocument/2006/relationships/slide" Target="slides/slide1.xml"/><Relationship Id="rId8"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8788"/>
          </a:xfrm>
          <a:prstGeom prst="rect">
            <a:avLst/>
          </a:prstGeom>
          <a:noFill/>
          <a:ln>
            <a:noFill/>
          </a:ln>
        </p:spPr>
        <p:txBody>
          <a:bodyPr anchorCtr="0" anchor="t"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3884613" y="0"/>
            <a:ext cx="2971800" cy="458788"/>
          </a:xfrm>
          <a:prstGeom prst="rect">
            <a:avLst/>
          </a:prstGeom>
          <a:noFill/>
          <a:ln>
            <a:noFill/>
          </a:ln>
        </p:spPr>
        <p:txBody>
          <a:bodyPr anchorCtr="0" anchor="t" bIns="45700" lIns="91425" spcFirstLastPara="1" rIns="91425" wrap="square" tIns="45700">
            <a:noAutofit/>
          </a:bodyPr>
          <a:lstStyle>
            <a:lvl1pPr lvl="0" marR="0" rtl="0" algn="r">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5213"/>
            <a:ext cx="2971800" cy="458787"/>
          </a:xfrm>
          <a:prstGeom prst="rect">
            <a:avLst/>
          </a:prstGeom>
          <a:noFill/>
          <a:ln>
            <a:noFill/>
          </a:ln>
        </p:spPr>
        <p:txBody>
          <a:bodyPr anchorCtr="0" anchor="b"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1582d76b34a_0_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96" name="Google Shape;96;g1582d76b34a_0_1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7" name="Google Shape;97;g1582d76b34a_0_1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3" name="Shape 173"/>
        <p:cNvGrpSpPr/>
        <p:nvPr/>
      </p:nvGrpSpPr>
      <p:grpSpPr>
        <a:xfrm>
          <a:off x="0" y="0"/>
          <a:ext cx="0" cy="0"/>
          <a:chOff x="0" y="0"/>
          <a:chExt cx="0" cy="0"/>
        </a:xfrm>
      </p:grpSpPr>
      <p:sp>
        <p:nvSpPr>
          <p:cNvPr id="174" name="Google Shape;174;g151c7734bdb_0_22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75" name="Google Shape;175;g151c7734bdb_0_229: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200"/>
              <a:buFont typeface="Calibri"/>
              <a:buNone/>
            </a:pPr>
            <a:r>
              <a:t/>
            </a:r>
            <a:endParaRPr b="0"/>
          </a:p>
        </p:txBody>
      </p:sp>
      <p:sp>
        <p:nvSpPr>
          <p:cNvPr id="176" name="Google Shape;176;g151c7734bdb_0_229: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p20: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4" name="Google Shape;184;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p2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0" name="Google Shape;190;p2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1" name="Google Shape;191;p2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97" name="Google Shape;197;p22: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8" name="Google Shape;198;p22: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5" name="Shape 205"/>
        <p:cNvGrpSpPr/>
        <p:nvPr/>
      </p:nvGrpSpPr>
      <p:grpSpPr>
        <a:xfrm>
          <a:off x="0" y="0"/>
          <a:ext cx="0" cy="0"/>
          <a:chOff x="0" y="0"/>
          <a:chExt cx="0" cy="0"/>
        </a:xfrm>
      </p:grpSpPr>
      <p:sp>
        <p:nvSpPr>
          <p:cNvPr id="206" name="Google Shape;206;g1582d76b34a_0_5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07" name="Google Shape;207;g1582d76b34a_0_5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228600" lvl="0" marL="457200" rtl="0" algn="just">
              <a:lnSpc>
                <a:spcPct val="100000"/>
              </a:lnSpc>
              <a:spcBef>
                <a:spcPts val="0"/>
              </a:spcBef>
              <a:spcAft>
                <a:spcPts val="0"/>
              </a:spcAft>
              <a:buSzPts val="1400"/>
              <a:buNone/>
            </a:pPr>
            <a:r>
              <a:t/>
            </a:r>
            <a:endParaRPr/>
          </a:p>
        </p:txBody>
      </p:sp>
      <p:sp>
        <p:nvSpPr>
          <p:cNvPr id="208" name="Google Shape;208;g1582d76b34a_0_5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gf7e905350f_0_5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16" name="Google Shape;216;gf7e905350f_0_5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7" name="Google Shape;217;gf7e905350f_0_5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g151c7734bdb_0_23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24" name="Google Shape;224;g151c7734bdb_0_23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5" name="Google Shape;225;g151c7734bdb_0_23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06" name="Google Shape;106;p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7" name="Google Shape;107;p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Calibri"/>
              <a:buNone/>
            </a:pPr>
            <a:fld id="{00000000-1234-1234-1234-123412341234}" type="slidenum">
              <a:rPr b="0" i="0" lang="en-US" sz="1200" u="none" cap="none" strike="noStrike">
                <a:solidFill>
                  <a:srgbClr val="000000"/>
                </a:solidFill>
                <a:latin typeface="Calibri"/>
                <a:ea typeface="Calibri"/>
                <a:cs typeface="Calibri"/>
                <a:sym typeface="Calibri"/>
              </a:rPr>
              <a:t>‹#›</a:t>
            </a:fld>
            <a:endParaRPr b="0" i="0" sz="1200" u="none" cap="none" strike="noStrike">
              <a:solidFill>
                <a:srgbClr val="000000"/>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1" name="Shape 111"/>
        <p:cNvGrpSpPr/>
        <p:nvPr/>
      </p:nvGrpSpPr>
      <p:grpSpPr>
        <a:xfrm>
          <a:off x="0" y="0"/>
          <a:ext cx="0" cy="0"/>
          <a:chOff x="0" y="0"/>
          <a:chExt cx="0" cy="0"/>
        </a:xfrm>
      </p:grpSpPr>
      <p:sp>
        <p:nvSpPr>
          <p:cNvPr id="112" name="Google Shape;112;p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13" name="Google Shape;113;p3: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4" name="Google Shape;114;p3: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p4: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Clr>
                <a:schemeClr val="dk1"/>
              </a:buClr>
              <a:buSzPts val="1400"/>
              <a:buFont typeface="Calibri"/>
              <a:buNone/>
            </a:pPr>
            <a:r>
              <a:t/>
            </a:r>
            <a:endParaRPr/>
          </a:p>
        </p:txBody>
      </p:sp>
      <p:sp>
        <p:nvSpPr>
          <p:cNvPr id="123" name="Google Shape;12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0" name="Google Shape;130;p7:notes"/>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p7:notes"/>
          <p:cNvSpPr txBox="1"/>
          <p:nvPr>
            <p:ph idx="12" type="sldNum"/>
          </p:nvPr>
        </p:nvSpPr>
        <p:spPr>
          <a:xfrm>
            <a:off x="3884613" y="8685213"/>
            <a:ext cx="2971800" cy="458787"/>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151c7734bdb_0_19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39" name="Google Shape;139;g151c7734bdb_0_197: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40" name="Google Shape;140;g151c7734bdb_0_197: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6" name="Shape 146"/>
        <p:cNvGrpSpPr/>
        <p:nvPr/>
      </p:nvGrpSpPr>
      <p:grpSpPr>
        <a:xfrm>
          <a:off x="0" y="0"/>
          <a:ext cx="0" cy="0"/>
          <a:chOff x="0" y="0"/>
          <a:chExt cx="0" cy="0"/>
        </a:xfrm>
      </p:grpSpPr>
      <p:sp>
        <p:nvSpPr>
          <p:cNvPr id="147" name="Google Shape;147;g151c7734bdb_0_2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48" name="Google Shape;148;g151c7734bdb_0_214: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200"/>
              <a:buFont typeface="Calibri"/>
              <a:buNone/>
            </a:pPr>
            <a:r>
              <a:t/>
            </a:r>
            <a:endParaRPr b="0"/>
          </a:p>
        </p:txBody>
      </p:sp>
      <p:sp>
        <p:nvSpPr>
          <p:cNvPr id="149" name="Google Shape;149;g151c7734bdb_0_214: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g151c7734bdb_0_20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g151c7734bdb_0_206: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just">
              <a:lnSpc>
                <a:spcPct val="100000"/>
              </a:lnSpc>
              <a:spcBef>
                <a:spcPts val="0"/>
              </a:spcBef>
              <a:spcAft>
                <a:spcPts val="0"/>
              </a:spcAft>
              <a:buClr>
                <a:schemeClr val="dk1"/>
              </a:buClr>
              <a:buSzPts val="1200"/>
              <a:buFont typeface="Calibri"/>
              <a:buNone/>
            </a:pPr>
            <a:r>
              <a:t/>
            </a:r>
            <a:endParaRPr b="0"/>
          </a:p>
        </p:txBody>
      </p:sp>
      <p:sp>
        <p:nvSpPr>
          <p:cNvPr id="158" name="Google Shape;158;g151c7734bdb_0_206: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1560b5d1a79_0_4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66" name="Google Shape;166;g1560b5d1a79_0_42: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b="0"/>
          </a:p>
        </p:txBody>
      </p:sp>
      <p:sp>
        <p:nvSpPr>
          <p:cNvPr id="167" name="Google Shape;167;g1560b5d1a79_0_42: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rtl="0" algn="r">
              <a:lnSpc>
                <a:spcPct val="100000"/>
              </a:lnSpc>
              <a:spcBef>
                <a:spcPts val="0"/>
              </a:spcBef>
              <a:spcAft>
                <a:spcPts val="0"/>
              </a:spcAft>
              <a:buSzPts val="1400"/>
              <a:buNone/>
            </a:pPr>
            <a:fld id="{00000000-1234-1234-1234-123412341234}" type="slidenum">
              <a:rPr lang="en-US"/>
              <a:t>‹#›</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15" name="Shape 15"/>
        <p:cNvGrpSpPr/>
        <p:nvPr/>
      </p:nvGrpSpPr>
      <p:grpSpPr>
        <a:xfrm>
          <a:off x="0" y="0"/>
          <a:ext cx="0" cy="0"/>
          <a:chOff x="0" y="0"/>
          <a:chExt cx="0" cy="0"/>
        </a:xfrm>
      </p:grpSpPr>
      <p:sp>
        <p:nvSpPr>
          <p:cNvPr id="16" name="Google Shape;16;p2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7" name="Google Shape;17;p2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8" name="Google Shape;18;p2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38"/>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4" name="Google Shape;74;p38"/>
          <p:cNvSpPr txBox="1"/>
          <p:nvPr>
            <p:ph idx="1" type="body"/>
          </p:nvPr>
        </p:nvSpPr>
        <p:spPr>
          <a:xfrm rot="5400000">
            <a:off x="2309018" y="-251619"/>
            <a:ext cx="4525963" cy="82296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75" name="Google Shape;75;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39"/>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0" name="Google Shape;80;p39"/>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81" name="Google Shape;81;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90" name="Shape 90"/>
        <p:cNvGrpSpPr/>
        <p:nvPr/>
      </p:nvGrpSpPr>
      <p:grpSpPr>
        <a:xfrm>
          <a:off x="0" y="0"/>
          <a:ext cx="0" cy="0"/>
          <a:chOff x="0" y="0"/>
          <a:chExt cx="0" cy="0"/>
        </a:xfrm>
      </p:grpSpPr>
      <p:sp>
        <p:nvSpPr>
          <p:cNvPr id="91" name="Google Shape;91;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2" name="Google Shape;92;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93" name="Google Shape;93;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19" name="Shape 19"/>
        <p:cNvGrpSpPr/>
        <p:nvPr/>
      </p:nvGrpSpPr>
      <p:grpSpPr>
        <a:xfrm>
          <a:off x="0" y="0"/>
          <a:ext cx="0" cy="0"/>
          <a:chOff x="0" y="0"/>
          <a:chExt cx="0" cy="0"/>
        </a:xfrm>
      </p:grpSpPr>
      <p:sp>
        <p:nvSpPr>
          <p:cNvPr id="20" name="Google Shape;20;p31"/>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1" name="Google Shape;21;p31"/>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342900" lvl="0" marL="457200" algn="l">
              <a:lnSpc>
                <a:spcPct val="100000"/>
              </a:lnSpc>
              <a:spcBef>
                <a:spcPts val="360"/>
              </a:spcBef>
              <a:spcAft>
                <a:spcPts val="0"/>
              </a:spcAft>
              <a:buClr>
                <a:schemeClr val="dk1"/>
              </a:buClr>
              <a:buSzPts val="1800"/>
              <a:buChar char="•"/>
              <a:defRPr/>
            </a:lvl1pPr>
            <a:lvl2pPr indent="-342900" lvl="1" marL="914400" algn="l">
              <a:lnSpc>
                <a:spcPct val="100000"/>
              </a:lnSpc>
              <a:spcBef>
                <a:spcPts val="360"/>
              </a:spcBef>
              <a:spcAft>
                <a:spcPts val="0"/>
              </a:spcAft>
              <a:buClr>
                <a:schemeClr val="dk1"/>
              </a:buClr>
              <a:buSzPts val="1800"/>
              <a:buChar char="–"/>
              <a:defRPr/>
            </a:lvl2pPr>
            <a:lvl3pPr indent="-342900" lvl="2" marL="1371600" algn="l">
              <a:lnSpc>
                <a:spcPct val="100000"/>
              </a:lnSpc>
              <a:spcBef>
                <a:spcPts val="360"/>
              </a:spcBef>
              <a:spcAft>
                <a:spcPts val="0"/>
              </a:spcAft>
              <a:buClr>
                <a:schemeClr val="dk1"/>
              </a:buClr>
              <a:buSzPts val="1800"/>
              <a:buChar char="•"/>
              <a:defRPr/>
            </a:lvl3pPr>
            <a:lvl4pPr indent="-342900" lvl="3" marL="1828800" algn="l">
              <a:lnSpc>
                <a:spcPct val="100000"/>
              </a:lnSpc>
              <a:spcBef>
                <a:spcPts val="360"/>
              </a:spcBef>
              <a:spcAft>
                <a:spcPts val="0"/>
              </a:spcAft>
              <a:buClr>
                <a:schemeClr val="dk1"/>
              </a:buClr>
              <a:buSzPts val="1800"/>
              <a:buChar char="–"/>
              <a:defRPr/>
            </a:lvl4pPr>
            <a:lvl5pPr indent="-342900" lvl="4" marL="2286000" algn="l">
              <a:lnSpc>
                <a:spcPct val="100000"/>
              </a:lnSpc>
              <a:spcBef>
                <a:spcPts val="360"/>
              </a:spcBef>
              <a:spcAft>
                <a:spcPts val="0"/>
              </a:spcAft>
              <a:buClr>
                <a:schemeClr val="dk1"/>
              </a:buClr>
              <a:buSzPts val="1800"/>
              <a:buChar char="»"/>
              <a:defRPr/>
            </a:lvl5pPr>
            <a:lvl6pPr indent="-342900" lvl="5" marL="2743200" algn="l">
              <a:lnSpc>
                <a:spcPct val="100000"/>
              </a:lnSpc>
              <a:spcBef>
                <a:spcPts val="360"/>
              </a:spcBef>
              <a:spcAft>
                <a:spcPts val="0"/>
              </a:spcAft>
              <a:buClr>
                <a:schemeClr val="dk1"/>
              </a:buClr>
              <a:buSzPts val="1800"/>
              <a:buChar char="•"/>
              <a:defRPr/>
            </a:lvl6pPr>
            <a:lvl7pPr indent="-342900" lvl="6" marL="3200400" algn="l">
              <a:lnSpc>
                <a:spcPct val="100000"/>
              </a:lnSpc>
              <a:spcBef>
                <a:spcPts val="360"/>
              </a:spcBef>
              <a:spcAft>
                <a:spcPts val="0"/>
              </a:spcAft>
              <a:buClr>
                <a:schemeClr val="dk1"/>
              </a:buClr>
              <a:buSzPts val="1800"/>
              <a:buChar char="•"/>
              <a:defRPr/>
            </a:lvl7pPr>
            <a:lvl8pPr indent="-342900" lvl="7" marL="3657600" algn="l">
              <a:lnSpc>
                <a:spcPct val="100000"/>
              </a:lnSpc>
              <a:spcBef>
                <a:spcPts val="360"/>
              </a:spcBef>
              <a:spcAft>
                <a:spcPts val="0"/>
              </a:spcAft>
              <a:buClr>
                <a:schemeClr val="dk1"/>
              </a:buClr>
              <a:buSzPts val="1800"/>
              <a:buChar char="•"/>
              <a:defRPr/>
            </a:lvl8pPr>
            <a:lvl9pPr indent="-342900" lvl="8" marL="4114800" algn="l">
              <a:lnSpc>
                <a:spcPct val="100000"/>
              </a:lnSpc>
              <a:spcBef>
                <a:spcPts val="360"/>
              </a:spcBef>
              <a:spcAft>
                <a:spcPts val="0"/>
              </a:spcAft>
              <a:buClr>
                <a:schemeClr val="dk1"/>
              </a:buClr>
              <a:buSzPts val="1800"/>
              <a:buChar char="•"/>
              <a:defRPr/>
            </a:lvl9pPr>
          </a:lstStyle>
          <a:p/>
        </p:txBody>
      </p:sp>
      <p:sp>
        <p:nvSpPr>
          <p:cNvPr id="22" name="Google Shape;22;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3" name="Google Shape;23;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4" name="Google Shape;24;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25" name="Shape 25"/>
        <p:cNvGrpSpPr/>
        <p:nvPr/>
      </p:nvGrpSpPr>
      <p:grpSpPr>
        <a:xfrm>
          <a:off x="0" y="0"/>
          <a:ext cx="0" cy="0"/>
          <a:chOff x="0" y="0"/>
          <a:chExt cx="0" cy="0"/>
        </a:xfrm>
      </p:grpSpPr>
      <p:sp>
        <p:nvSpPr>
          <p:cNvPr id="26" name="Google Shape;26;p28"/>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7" name="Google Shape;27;p28"/>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rmAutofit/>
          </a:bodyPr>
          <a:lstStyle>
            <a:lvl1pPr lvl="0" algn="ctr">
              <a:lnSpc>
                <a:spcPct val="100000"/>
              </a:lnSpc>
              <a:spcBef>
                <a:spcPts val="640"/>
              </a:spcBef>
              <a:spcAft>
                <a:spcPts val="0"/>
              </a:spcAft>
              <a:buClr>
                <a:srgbClr val="888888"/>
              </a:buClr>
              <a:buSzPts val="3200"/>
              <a:buNone/>
              <a:defRPr>
                <a:solidFill>
                  <a:srgbClr val="888888"/>
                </a:solidFill>
              </a:defRPr>
            </a:lvl1pPr>
            <a:lvl2pPr lvl="1" algn="ctr">
              <a:lnSpc>
                <a:spcPct val="100000"/>
              </a:lnSpc>
              <a:spcBef>
                <a:spcPts val="560"/>
              </a:spcBef>
              <a:spcAft>
                <a:spcPts val="0"/>
              </a:spcAft>
              <a:buClr>
                <a:srgbClr val="888888"/>
              </a:buClr>
              <a:buSzPts val="2800"/>
              <a:buNone/>
              <a:defRPr>
                <a:solidFill>
                  <a:srgbClr val="888888"/>
                </a:solidFill>
              </a:defRPr>
            </a:lvl2pPr>
            <a:lvl3pPr lvl="2" algn="ctr">
              <a:lnSpc>
                <a:spcPct val="100000"/>
              </a:lnSpc>
              <a:spcBef>
                <a:spcPts val="480"/>
              </a:spcBef>
              <a:spcAft>
                <a:spcPts val="0"/>
              </a:spcAft>
              <a:buClr>
                <a:srgbClr val="888888"/>
              </a:buClr>
              <a:buSzPts val="2400"/>
              <a:buNone/>
              <a:defRPr>
                <a:solidFill>
                  <a:srgbClr val="888888"/>
                </a:solidFill>
              </a:defRPr>
            </a:lvl3pPr>
            <a:lvl4pPr lvl="3" algn="ctr">
              <a:lnSpc>
                <a:spcPct val="100000"/>
              </a:lnSpc>
              <a:spcBef>
                <a:spcPts val="400"/>
              </a:spcBef>
              <a:spcAft>
                <a:spcPts val="0"/>
              </a:spcAft>
              <a:buClr>
                <a:srgbClr val="888888"/>
              </a:buClr>
              <a:buSzPts val="2000"/>
              <a:buNone/>
              <a:defRPr>
                <a:solidFill>
                  <a:srgbClr val="888888"/>
                </a:solidFill>
              </a:defRPr>
            </a:lvl4pPr>
            <a:lvl5pPr lvl="4" algn="ctr">
              <a:lnSpc>
                <a:spcPct val="100000"/>
              </a:lnSpc>
              <a:spcBef>
                <a:spcPts val="400"/>
              </a:spcBef>
              <a:spcAft>
                <a:spcPts val="0"/>
              </a:spcAft>
              <a:buClr>
                <a:srgbClr val="888888"/>
              </a:buClr>
              <a:buSzPts val="2000"/>
              <a:buNone/>
              <a:defRPr>
                <a:solidFill>
                  <a:srgbClr val="888888"/>
                </a:solidFill>
              </a:defRPr>
            </a:lvl5pPr>
            <a:lvl6pPr lvl="5" algn="ctr">
              <a:lnSpc>
                <a:spcPct val="100000"/>
              </a:lnSpc>
              <a:spcBef>
                <a:spcPts val="400"/>
              </a:spcBef>
              <a:spcAft>
                <a:spcPts val="0"/>
              </a:spcAft>
              <a:buClr>
                <a:srgbClr val="888888"/>
              </a:buClr>
              <a:buSzPts val="2000"/>
              <a:buNone/>
              <a:defRPr>
                <a:solidFill>
                  <a:srgbClr val="888888"/>
                </a:solidFill>
              </a:defRPr>
            </a:lvl6pPr>
            <a:lvl7pPr lvl="6" algn="ctr">
              <a:lnSpc>
                <a:spcPct val="100000"/>
              </a:lnSpc>
              <a:spcBef>
                <a:spcPts val="400"/>
              </a:spcBef>
              <a:spcAft>
                <a:spcPts val="0"/>
              </a:spcAft>
              <a:buClr>
                <a:srgbClr val="888888"/>
              </a:buClr>
              <a:buSzPts val="2000"/>
              <a:buNone/>
              <a:defRPr>
                <a:solidFill>
                  <a:srgbClr val="888888"/>
                </a:solidFill>
              </a:defRPr>
            </a:lvl7pPr>
            <a:lvl8pPr lvl="7" algn="ctr">
              <a:lnSpc>
                <a:spcPct val="100000"/>
              </a:lnSpc>
              <a:spcBef>
                <a:spcPts val="400"/>
              </a:spcBef>
              <a:spcAft>
                <a:spcPts val="0"/>
              </a:spcAft>
              <a:buClr>
                <a:srgbClr val="888888"/>
              </a:buClr>
              <a:buSzPts val="2000"/>
              <a:buNone/>
              <a:defRPr>
                <a:solidFill>
                  <a:srgbClr val="888888"/>
                </a:solidFill>
              </a:defRPr>
            </a:lvl8pPr>
            <a:lvl9pPr lvl="8" algn="ctr">
              <a:lnSpc>
                <a:spcPct val="100000"/>
              </a:lnSpc>
              <a:spcBef>
                <a:spcPts val="400"/>
              </a:spcBef>
              <a:spcAft>
                <a:spcPts val="0"/>
              </a:spcAft>
              <a:buClr>
                <a:srgbClr val="888888"/>
              </a:buClr>
              <a:buSzPts val="2000"/>
              <a:buNone/>
              <a:defRPr>
                <a:solidFill>
                  <a:srgbClr val="888888"/>
                </a:solidFill>
              </a:defRPr>
            </a:lvl9pPr>
          </a:lstStyle>
          <a:p/>
        </p:txBody>
      </p:sp>
      <p:sp>
        <p:nvSpPr>
          <p:cNvPr id="28" name="Google Shape;28;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9" name="Google Shape;29;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32"/>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rmAutofit/>
          </a:bodyPr>
          <a:lstStyle>
            <a:lvl1pPr lvl="0" algn="l">
              <a:lnSpc>
                <a:spcPct val="100000"/>
              </a:lnSpc>
              <a:spcBef>
                <a:spcPts val="0"/>
              </a:spcBef>
              <a:spcAft>
                <a:spcPts val="0"/>
              </a:spcAft>
              <a:buClr>
                <a:schemeClr val="dk1"/>
              </a:buClr>
              <a:buSzPts val="4000"/>
              <a:buFont typeface="Calibri"/>
              <a:buNone/>
              <a:defRPr b="1" sz="4000" cap="none"/>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3" name="Google Shape;33;p32"/>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00"/>
              </a:spcBef>
              <a:spcAft>
                <a:spcPts val="0"/>
              </a:spcAft>
              <a:buClr>
                <a:srgbClr val="888888"/>
              </a:buClr>
              <a:buSzPts val="2000"/>
              <a:buNone/>
              <a:defRPr sz="2000">
                <a:solidFill>
                  <a:srgbClr val="888888"/>
                </a:solidFill>
              </a:defRPr>
            </a:lvl1pPr>
            <a:lvl2pPr indent="-228600" lvl="1" marL="914400" algn="l">
              <a:lnSpc>
                <a:spcPct val="100000"/>
              </a:lnSpc>
              <a:spcBef>
                <a:spcPts val="360"/>
              </a:spcBef>
              <a:spcAft>
                <a:spcPts val="0"/>
              </a:spcAft>
              <a:buClr>
                <a:srgbClr val="888888"/>
              </a:buClr>
              <a:buSzPts val="1800"/>
              <a:buNone/>
              <a:defRPr sz="1800">
                <a:solidFill>
                  <a:srgbClr val="888888"/>
                </a:solidFill>
              </a:defRPr>
            </a:lvl2pPr>
            <a:lvl3pPr indent="-228600" lvl="2" marL="1371600" algn="l">
              <a:lnSpc>
                <a:spcPct val="100000"/>
              </a:lnSpc>
              <a:spcBef>
                <a:spcPts val="320"/>
              </a:spcBef>
              <a:spcAft>
                <a:spcPts val="0"/>
              </a:spcAft>
              <a:buClr>
                <a:srgbClr val="888888"/>
              </a:buClr>
              <a:buSzPts val="1600"/>
              <a:buNone/>
              <a:defRPr sz="1600">
                <a:solidFill>
                  <a:srgbClr val="888888"/>
                </a:solidFill>
              </a:defRPr>
            </a:lvl3pPr>
            <a:lvl4pPr indent="-228600" lvl="3" marL="1828800" algn="l">
              <a:lnSpc>
                <a:spcPct val="100000"/>
              </a:lnSpc>
              <a:spcBef>
                <a:spcPts val="280"/>
              </a:spcBef>
              <a:spcAft>
                <a:spcPts val="0"/>
              </a:spcAft>
              <a:buClr>
                <a:srgbClr val="888888"/>
              </a:buClr>
              <a:buSzPts val="1400"/>
              <a:buNone/>
              <a:defRPr sz="1400">
                <a:solidFill>
                  <a:srgbClr val="888888"/>
                </a:solidFill>
              </a:defRPr>
            </a:lvl4pPr>
            <a:lvl5pPr indent="-228600" lvl="4" marL="2286000" algn="l">
              <a:lnSpc>
                <a:spcPct val="100000"/>
              </a:lnSpc>
              <a:spcBef>
                <a:spcPts val="280"/>
              </a:spcBef>
              <a:spcAft>
                <a:spcPts val="0"/>
              </a:spcAft>
              <a:buClr>
                <a:srgbClr val="888888"/>
              </a:buClr>
              <a:buSzPts val="1400"/>
              <a:buNone/>
              <a:defRPr sz="1400">
                <a:solidFill>
                  <a:srgbClr val="888888"/>
                </a:solidFill>
              </a:defRPr>
            </a:lvl5pPr>
            <a:lvl6pPr indent="-228600" lvl="5" marL="2743200" algn="l">
              <a:lnSpc>
                <a:spcPct val="100000"/>
              </a:lnSpc>
              <a:spcBef>
                <a:spcPts val="280"/>
              </a:spcBef>
              <a:spcAft>
                <a:spcPts val="0"/>
              </a:spcAft>
              <a:buClr>
                <a:srgbClr val="888888"/>
              </a:buClr>
              <a:buSzPts val="1400"/>
              <a:buNone/>
              <a:defRPr sz="1400">
                <a:solidFill>
                  <a:srgbClr val="888888"/>
                </a:solidFill>
              </a:defRPr>
            </a:lvl6pPr>
            <a:lvl7pPr indent="-228600" lvl="6" marL="3200400" algn="l">
              <a:lnSpc>
                <a:spcPct val="100000"/>
              </a:lnSpc>
              <a:spcBef>
                <a:spcPts val="280"/>
              </a:spcBef>
              <a:spcAft>
                <a:spcPts val="0"/>
              </a:spcAft>
              <a:buClr>
                <a:srgbClr val="888888"/>
              </a:buClr>
              <a:buSzPts val="1400"/>
              <a:buNone/>
              <a:defRPr sz="1400">
                <a:solidFill>
                  <a:srgbClr val="888888"/>
                </a:solidFill>
              </a:defRPr>
            </a:lvl7pPr>
            <a:lvl8pPr indent="-228600" lvl="7" marL="3657600" algn="l">
              <a:lnSpc>
                <a:spcPct val="100000"/>
              </a:lnSpc>
              <a:spcBef>
                <a:spcPts val="280"/>
              </a:spcBef>
              <a:spcAft>
                <a:spcPts val="0"/>
              </a:spcAft>
              <a:buClr>
                <a:srgbClr val="888888"/>
              </a:buClr>
              <a:buSzPts val="1400"/>
              <a:buNone/>
              <a:defRPr sz="1400">
                <a:solidFill>
                  <a:srgbClr val="888888"/>
                </a:solidFill>
              </a:defRPr>
            </a:lvl8pPr>
            <a:lvl9pPr indent="-228600" lvl="8" marL="4114800" algn="l">
              <a:lnSpc>
                <a:spcPct val="100000"/>
              </a:lnSpc>
              <a:spcBef>
                <a:spcPts val="280"/>
              </a:spcBef>
              <a:spcAft>
                <a:spcPts val="0"/>
              </a:spcAft>
              <a:buClr>
                <a:srgbClr val="888888"/>
              </a:buClr>
              <a:buSzPts val="1400"/>
              <a:buNone/>
              <a:defRPr sz="1400">
                <a:solidFill>
                  <a:srgbClr val="888888"/>
                </a:solidFill>
              </a:defRPr>
            </a:lvl9pPr>
          </a:lstStyle>
          <a:p/>
        </p:txBody>
      </p:sp>
      <p:sp>
        <p:nvSpPr>
          <p:cNvPr id="34" name="Google Shape;34;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6" name="Google Shape;36;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33"/>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9" name="Google Shape;39;p33"/>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0" name="Google Shape;40;p33"/>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rmAutofit/>
          </a:bodyPr>
          <a:lstStyle>
            <a:lvl1pPr indent="-406400" lvl="0" marL="457200" algn="l">
              <a:lnSpc>
                <a:spcPct val="100000"/>
              </a:lnSpc>
              <a:spcBef>
                <a:spcPts val="560"/>
              </a:spcBef>
              <a:spcAft>
                <a:spcPts val="0"/>
              </a:spcAft>
              <a:buClr>
                <a:schemeClr val="dk1"/>
              </a:buClr>
              <a:buSzPts val="2800"/>
              <a:buChar char="•"/>
              <a:defRPr sz="2800"/>
            </a:lvl1pPr>
            <a:lvl2pPr indent="-381000" lvl="1" marL="914400" algn="l">
              <a:lnSpc>
                <a:spcPct val="100000"/>
              </a:lnSpc>
              <a:spcBef>
                <a:spcPts val="480"/>
              </a:spcBef>
              <a:spcAft>
                <a:spcPts val="0"/>
              </a:spcAft>
              <a:buClr>
                <a:schemeClr val="dk1"/>
              </a:buClr>
              <a:buSzPts val="2400"/>
              <a:buChar char="–"/>
              <a:defRPr sz="2400"/>
            </a:lvl2pPr>
            <a:lvl3pPr indent="-355600" lvl="2" marL="1371600" algn="l">
              <a:lnSpc>
                <a:spcPct val="100000"/>
              </a:lnSpc>
              <a:spcBef>
                <a:spcPts val="400"/>
              </a:spcBef>
              <a:spcAft>
                <a:spcPts val="0"/>
              </a:spcAft>
              <a:buClr>
                <a:schemeClr val="dk1"/>
              </a:buClr>
              <a:buSzPts val="2000"/>
              <a:buChar char="•"/>
              <a:defRPr sz="2000"/>
            </a:lvl3pPr>
            <a:lvl4pPr indent="-342900" lvl="3" marL="1828800" algn="l">
              <a:lnSpc>
                <a:spcPct val="100000"/>
              </a:lnSpc>
              <a:spcBef>
                <a:spcPts val="360"/>
              </a:spcBef>
              <a:spcAft>
                <a:spcPts val="0"/>
              </a:spcAft>
              <a:buClr>
                <a:schemeClr val="dk1"/>
              </a:buClr>
              <a:buSzPts val="1800"/>
              <a:buChar char="–"/>
              <a:defRPr sz="1800"/>
            </a:lvl4pPr>
            <a:lvl5pPr indent="-342900" lvl="4" marL="2286000" algn="l">
              <a:lnSpc>
                <a:spcPct val="100000"/>
              </a:lnSpc>
              <a:spcBef>
                <a:spcPts val="360"/>
              </a:spcBef>
              <a:spcAft>
                <a:spcPts val="0"/>
              </a:spcAft>
              <a:buClr>
                <a:schemeClr val="dk1"/>
              </a:buClr>
              <a:buSzPts val="1800"/>
              <a:buChar char="»"/>
              <a:defRPr sz="1800"/>
            </a:lvl5pPr>
            <a:lvl6pPr indent="-342900" lvl="5" marL="2743200" algn="l">
              <a:lnSpc>
                <a:spcPct val="100000"/>
              </a:lnSpc>
              <a:spcBef>
                <a:spcPts val="360"/>
              </a:spcBef>
              <a:spcAft>
                <a:spcPts val="0"/>
              </a:spcAft>
              <a:buClr>
                <a:schemeClr val="dk1"/>
              </a:buClr>
              <a:buSzPts val="1800"/>
              <a:buChar char="•"/>
              <a:defRPr sz="1800"/>
            </a:lvl6pPr>
            <a:lvl7pPr indent="-342900" lvl="6" marL="3200400" algn="l">
              <a:lnSpc>
                <a:spcPct val="100000"/>
              </a:lnSpc>
              <a:spcBef>
                <a:spcPts val="360"/>
              </a:spcBef>
              <a:spcAft>
                <a:spcPts val="0"/>
              </a:spcAft>
              <a:buClr>
                <a:schemeClr val="dk1"/>
              </a:buClr>
              <a:buSzPts val="1800"/>
              <a:buChar char="•"/>
              <a:defRPr sz="1800"/>
            </a:lvl7pPr>
            <a:lvl8pPr indent="-342900" lvl="7" marL="3657600" algn="l">
              <a:lnSpc>
                <a:spcPct val="100000"/>
              </a:lnSpc>
              <a:spcBef>
                <a:spcPts val="360"/>
              </a:spcBef>
              <a:spcAft>
                <a:spcPts val="0"/>
              </a:spcAft>
              <a:buClr>
                <a:schemeClr val="dk1"/>
              </a:buClr>
              <a:buSzPts val="1800"/>
              <a:buChar char="•"/>
              <a:defRPr sz="1800"/>
            </a:lvl8pPr>
            <a:lvl9pPr indent="-342900" lvl="8" marL="4114800" algn="l">
              <a:lnSpc>
                <a:spcPct val="100000"/>
              </a:lnSpc>
              <a:spcBef>
                <a:spcPts val="360"/>
              </a:spcBef>
              <a:spcAft>
                <a:spcPts val="0"/>
              </a:spcAft>
              <a:buClr>
                <a:schemeClr val="dk1"/>
              </a:buClr>
              <a:buSzPts val="1800"/>
              <a:buChar char="•"/>
              <a:defRPr sz="1800"/>
            </a:lvl9pPr>
          </a:lstStyle>
          <a:p/>
        </p:txBody>
      </p:sp>
      <p:sp>
        <p:nvSpPr>
          <p:cNvPr id="41" name="Google Shape;41;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2" name="Google Shape;42;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3" name="Google Shape;43;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34"/>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4400"/>
              <a:buFont typeface="Calibri"/>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4"/>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7" name="Google Shape;47;p34"/>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48" name="Google Shape;48;p34"/>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rmAutofit/>
          </a:bodyPr>
          <a:lstStyle>
            <a:lvl1pPr indent="-228600" lvl="0" marL="457200" algn="l">
              <a:lnSpc>
                <a:spcPct val="100000"/>
              </a:lnSpc>
              <a:spcBef>
                <a:spcPts val="480"/>
              </a:spcBef>
              <a:spcAft>
                <a:spcPts val="0"/>
              </a:spcAft>
              <a:buClr>
                <a:schemeClr val="dk1"/>
              </a:buClr>
              <a:buSzPts val="2400"/>
              <a:buNone/>
              <a:defRPr b="1" sz="2400"/>
            </a:lvl1pPr>
            <a:lvl2pPr indent="-228600" lvl="1" marL="914400" algn="l">
              <a:lnSpc>
                <a:spcPct val="100000"/>
              </a:lnSpc>
              <a:spcBef>
                <a:spcPts val="400"/>
              </a:spcBef>
              <a:spcAft>
                <a:spcPts val="0"/>
              </a:spcAft>
              <a:buClr>
                <a:schemeClr val="dk1"/>
              </a:buClr>
              <a:buSzPts val="2000"/>
              <a:buNone/>
              <a:defRPr b="1" sz="2000"/>
            </a:lvl2pPr>
            <a:lvl3pPr indent="-228600" lvl="2" marL="1371600" algn="l">
              <a:lnSpc>
                <a:spcPct val="100000"/>
              </a:lnSpc>
              <a:spcBef>
                <a:spcPts val="360"/>
              </a:spcBef>
              <a:spcAft>
                <a:spcPts val="0"/>
              </a:spcAft>
              <a:buClr>
                <a:schemeClr val="dk1"/>
              </a:buClr>
              <a:buSzPts val="1800"/>
              <a:buNone/>
              <a:defRPr b="1" sz="1800"/>
            </a:lvl3pPr>
            <a:lvl4pPr indent="-228600" lvl="3" marL="1828800" algn="l">
              <a:lnSpc>
                <a:spcPct val="100000"/>
              </a:lnSpc>
              <a:spcBef>
                <a:spcPts val="320"/>
              </a:spcBef>
              <a:spcAft>
                <a:spcPts val="0"/>
              </a:spcAft>
              <a:buClr>
                <a:schemeClr val="dk1"/>
              </a:buClr>
              <a:buSzPts val="1600"/>
              <a:buNone/>
              <a:defRPr b="1" sz="1600"/>
            </a:lvl4pPr>
            <a:lvl5pPr indent="-228600" lvl="4" marL="2286000" algn="l">
              <a:lnSpc>
                <a:spcPct val="100000"/>
              </a:lnSpc>
              <a:spcBef>
                <a:spcPts val="320"/>
              </a:spcBef>
              <a:spcAft>
                <a:spcPts val="0"/>
              </a:spcAft>
              <a:buClr>
                <a:schemeClr val="dk1"/>
              </a:buClr>
              <a:buSzPts val="1600"/>
              <a:buNone/>
              <a:defRPr b="1" sz="1600"/>
            </a:lvl5pPr>
            <a:lvl6pPr indent="-228600" lvl="5" marL="2743200" algn="l">
              <a:lnSpc>
                <a:spcPct val="100000"/>
              </a:lnSpc>
              <a:spcBef>
                <a:spcPts val="320"/>
              </a:spcBef>
              <a:spcAft>
                <a:spcPts val="0"/>
              </a:spcAft>
              <a:buClr>
                <a:schemeClr val="dk1"/>
              </a:buClr>
              <a:buSzPts val="1600"/>
              <a:buNone/>
              <a:defRPr b="1" sz="1600"/>
            </a:lvl6pPr>
            <a:lvl7pPr indent="-228600" lvl="6" marL="3200400" algn="l">
              <a:lnSpc>
                <a:spcPct val="100000"/>
              </a:lnSpc>
              <a:spcBef>
                <a:spcPts val="320"/>
              </a:spcBef>
              <a:spcAft>
                <a:spcPts val="0"/>
              </a:spcAft>
              <a:buClr>
                <a:schemeClr val="dk1"/>
              </a:buClr>
              <a:buSzPts val="1600"/>
              <a:buNone/>
              <a:defRPr b="1" sz="1600"/>
            </a:lvl7pPr>
            <a:lvl8pPr indent="-228600" lvl="7" marL="3657600" algn="l">
              <a:lnSpc>
                <a:spcPct val="100000"/>
              </a:lnSpc>
              <a:spcBef>
                <a:spcPts val="320"/>
              </a:spcBef>
              <a:spcAft>
                <a:spcPts val="0"/>
              </a:spcAft>
              <a:buClr>
                <a:schemeClr val="dk1"/>
              </a:buClr>
              <a:buSzPts val="1600"/>
              <a:buNone/>
              <a:defRPr b="1" sz="1600"/>
            </a:lvl8pPr>
            <a:lvl9pPr indent="-228600" lvl="8" marL="4114800" algn="l">
              <a:lnSpc>
                <a:spcPct val="100000"/>
              </a:lnSpc>
              <a:spcBef>
                <a:spcPts val="320"/>
              </a:spcBef>
              <a:spcAft>
                <a:spcPts val="0"/>
              </a:spcAft>
              <a:buClr>
                <a:schemeClr val="dk1"/>
              </a:buClr>
              <a:buSzPts val="1600"/>
              <a:buNone/>
              <a:defRPr b="1" sz="1600"/>
            </a:lvl9pPr>
          </a:lstStyle>
          <a:p/>
        </p:txBody>
      </p:sp>
      <p:sp>
        <p:nvSpPr>
          <p:cNvPr id="49" name="Google Shape;49;p34"/>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rmAutofit/>
          </a:bodyPr>
          <a:lstStyle>
            <a:lvl1pPr indent="-381000" lvl="0" marL="457200" algn="l">
              <a:lnSpc>
                <a:spcPct val="100000"/>
              </a:lnSpc>
              <a:spcBef>
                <a:spcPts val="480"/>
              </a:spcBef>
              <a:spcAft>
                <a:spcPts val="0"/>
              </a:spcAft>
              <a:buClr>
                <a:schemeClr val="dk1"/>
              </a:buClr>
              <a:buSzPts val="2400"/>
              <a:buChar char="•"/>
              <a:defRPr sz="2400"/>
            </a:lvl1pPr>
            <a:lvl2pPr indent="-355600" lvl="1" marL="914400" algn="l">
              <a:lnSpc>
                <a:spcPct val="100000"/>
              </a:lnSpc>
              <a:spcBef>
                <a:spcPts val="400"/>
              </a:spcBef>
              <a:spcAft>
                <a:spcPts val="0"/>
              </a:spcAft>
              <a:buClr>
                <a:schemeClr val="dk1"/>
              </a:buClr>
              <a:buSzPts val="2000"/>
              <a:buChar char="–"/>
              <a:defRPr sz="2000"/>
            </a:lvl2pPr>
            <a:lvl3pPr indent="-342900" lvl="2" marL="1371600" algn="l">
              <a:lnSpc>
                <a:spcPct val="100000"/>
              </a:lnSpc>
              <a:spcBef>
                <a:spcPts val="360"/>
              </a:spcBef>
              <a:spcAft>
                <a:spcPts val="0"/>
              </a:spcAft>
              <a:buClr>
                <a:schemeClr val="dk1"/>
              </a:buClr>
              <a:buSzPts val="1800"/>
              <a:buChar char="•"/>
              <a:defRPr sz="1800"/>
            </a:lvl3pPr>
            <a:lvl4pPr indent="-330200" lvl="3" marL="1828800" algn="l">
              <a:lnSpc>
                <a:spcPct val="100000"/>
              </a:lnSpc>
              <a:spcBef>
                <a:spcPts val="320"/>
              </a:spcBef>
              <a:spcAft>
                <a:spcPts val="0"/>
              </a:spcAft>
              <a:buClr>
                <a:schemeClr val="dk1"/>
              </a:buClr>
              <a:buSzPts val="1600"/>
              <a:buChar char="–"/>
              <a:defRPr sz="1600"/>
            </a:lvl4pPr>
            <a:lvl5pPr indent="-330200" lvl="4" marL="2286000" algn="l">
              <a:lnSpc>
                <a:spcPct val="100000"/>
              </a:lnSpc>
              <a:spcBef>
                <a:spcPts val="320"/>
              </a:spcBef>
              <a:spcAft>
                <a:spcPts val="0"/>
              </a:spcAft>
              <a:buClr>
                <a:schemeClr val="dk1"/>
              </a:buClr>
              <a:buSzPts val="1600"/>
              <a:buChar char="»"/>
              <a:defRPr sz="1600"/>
            </a:lvl5pPr>
            <a:lvl6pPr indent="-330200" lvl="5" marL="2743200" algn="l">
              <a:lnSpc>
                <a:spcPct val="100000"/>
              </a:lnSpc>
              <a:spcBef>
                <a:spcPts val="320"/>
              </a:spcBef>
              <a:spcAft>
                <a:spcPts val="0"/>
              </a:spcAft>
              <a:buClr>
                <a:schemeClr val="dk1"/>
              </a:buClr>
              <a:buSzPts val="1600"/>
              <a:buChar char="•"/>
              <a:defRPr sz="1600"/>
            </a:lvl6pPr>
            <a:lvl7pPr indent="-330200" lvl="6" marL="3200400" algn="l">
              <a:lnSpc>
                <a:spcPct val="100000"/>
              </a:lnSpc>
              <a:spcBef>
                <a:spcPts val="320"/>
              </a:spcBef>
              <a:spcAft>
                <a:spcPts val="0"/>
              </a:spcAft>
              <a:buClr>
                <a:schemeClr val="dk1"/>
              </a:buClr>
              <a:buSzPts val="1600"/>
              <a:buChar char="•"/>
              <a:defRPr sz="1600"/>
            </a:lvl7pPr>
            <a:lvl8pPr indent="-330200" lvl="7" marL="3657600" algn="l">
              <a:lnSpc>
                <a:spcPct val="100000"/>
              </a:lnSpc>
              <a:spcBef>
                <a:spcPts val="320"/>
              </a:spcBef>
              <a:spcAft>
                <a:spcPts val="0"/>
              </a:spcAft>
              <a:buClr>
                <a:schemeClr val="dk1"/>
              </a:buClr>
              <a:buSzPts val="1600"/>
              <a:buChar char="•"/>
              <a:defRPr sz="1600"/>
            </a:lvl8pPr>
            <a:lvl9pPr indent="-330200" lvl="8" marL="4114800" algn="l">
              <a:lnSpc>
                <a:spcPct val="100000"/>
              </a:lnSpc>
              <a:spcBef>
                <a:spcPts val="320"/>
              </a:spcBef>
              <a:spcAft>
                <a:spcPts val="0"/>
              </a:spcAft>
              <a:buClr>
                <a:schemeClr val="dk1"/>
              </a:buClr>
              <a:buSzPts val="1600"/>
              <a:buChar char="•"/>
              <a:defRPr sz="1600"/>
            </a:lvl9pPr>
          </a:lstStyle>
          <a:p/>
        </p:txBody>
      </p:sp>
      <p:sp>
        <p:nvSpPr>
          <p:cNvPr id="50" name="Google Shape;50;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1" name="Google Shape;51;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2" name="Google Shape;52;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35"/>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algn="ctr">
              <a:lnSpc>
                <a:spcPct val="100000"/>
              </a:lnSpc>
              <a:spcBef>
                <a:spcPts val="0"/>
              </a:spcBef>
              <a:spcAft>
                <a:spcPts val="0"/>
              </a:spcAft>
              <a:buClr>
                <a:schemeClr val="dk1"/>
              </a:buClr>
              <a:buSzPts val="18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5" name="Google Shape;55;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6" name="Google Shape;56;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7" name="Google Shape;57;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3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rmAutofit/>
          </a:bodyPr>
          <a:lstStyle>
            <a:lvl1pPr indent="-431800" lvl="0" marL="457200" algn="l">
              <a:lnSpc>
                <a:spcPct val="100000"/>
              </a:lnSpc>
              <a:spcBef>
                <a:spcPts val="640"/>
              </a:spcBef>
              <a:spcAft>
                <a:spcPts val="0"/>
              </a:spcAft>
              <a:buClr>
                <a:schemeClr val="dk1"/>
              </a:buClr>
              <a:buSzPts val="3200"/>
              <a:buChar char="•"/>
              <a:defRPr sz="3200"/>
            </a:lvl1pPr>
            <a:lvl2pPr indent="-406400" lvl="1" marL="914400" algn="l">
              <a:lnSpc>
                <a:spcPct val="100000"/>
              </a:lnSpc>
              <a:spcBef>
                <a:spcPts val="560"/>
              </a:spcBef>
              <a:spcAft>
                <a:spcPts val="0"/>
              </a:spcAft>
              <a:buClr>
                <a:schemeClr val="dk1"/>
              </a:buClr>
              <a:buSzPts val="2800"/>
              <a:buChar char="–"/>
              <a:defRPr sz="2800"/>
            </a:lvl2pPr>
            <a:lvl3pPr indent="-381000" lvl="2" marL="1371600" algn="l">
              <a:lnSpc>
                <a:spcPct val="100000"/>
              </a:lnSpc>
              <a:spcBef>
                <a:spcPts val="480"/>
              </a:spcBef>
              <a:spcAft>
                <a:spcPts val="0"/>
              </a:spcAft>
              <a:buClr>
                <a:schemeClr val="dk1"/>
              </a:buClr>
              <a:buSzPts val="2400"/>
              <a:buChar char="•"/>
              <a:defRPr sz="2400"/>
            </a:lvl3pPr>
            <a:lvl4pPr indent="-355600" lvl="3" marL="1828800" algn="l">
              <a:lnSpc>
                <a:spcPct val="100000"/>
              </a:lnSpc>
              <a:spcBef>
                <a:spcPts val="400"/>
              </a:spcBef>
              <a:spcAft>
                <a:spcPts val="0"/>
              </a:spcAft>
              <a:buClr>
                <a:schemeClr val="dk1"/>
              </a:buClr>
              <a:buSzPts val="2000"/>
              <a:buChar char="–"/>
              <a:defRPr sz="2000"/>
            </a:lvl4pPr>
            <a:lvl5pPr indent="-355600" lvl="4" marL="2286000" algn="l">
              <a:lnSpc>
                <a:spcPct val="100000"/>
              </a:lnSpc>
              <a:spcBef>
                <a:spcPts val="400"/>
              </a:spcBef>
              <a:spcAft>
                <a:spcPts val="0"/>
              </a:spcAft>
              <a:buClr>
                <a:schemeClr val="dk1"/>
              </a:buClr>
              <a:buSzPts val="2000"/>
              <a:buChar char="»"/>
              <a:defRPr sz="2000"/>
            </a:lvl5pPr>
            <a:lvl6pPr indent="-355600" lvl="5" marL="2743200" algn="l">
              <a:lnSpc>
                <a:spcPct val="100000"/>
              </a:lnSpc>
              <a:spcBef>
                <a:spcPts val="400"/>
              </a:spcBef>
              <a:spcAft>
                <a:spcPts val="0"/>
              </a:spcAft>
              <a:buClr>
                <a:schemeClr val="dk1"/>
              </a:buClr>
              <a:buSzPts val="2000"/>
              <a:buChar char="•"/>
              <a:defRPr sz="2000"/>
            </a:lvl6pPr>
            <a:lvl7pPr indent="-355600" lvl="6" marL="3200400" algn="l">
              <a:lnSpc>
                <a:spcPct val="100000"/>
              </a:lnSpc>
              <a:spcBef>
                <a:spcPts val="400"/>
              </a:spcBef>
              <a:spcAft>
                <a:spcPts val="0"/>
              </a:spcAft>
              <a:buClr>
                <a:schemeClr val="dk1"/>
              </a:buClr>
              <a:buSzPts val="2000"/>
              <a:buChar char="•"/>
              <a:defRPr sz="2000"/>
            </a:lvl7pPr>
            <a:lvl8pPr indent="-355600" lvl="7" marL="3657600" algn="l">
              <a:lnSpc>
                <a:spcPct val="100000"/>
              </a:lnSpc>
              <a:spcBef>
                <a:spcPts val="400"/>
              </a:spcBef>
              <a:spcAft>
                <a:spcPts val="0"/>
              </a:spcAft>
              <a:buClr>
                <a:schemeClr val="dk1"/>
              </a:buClr>
              <a:buSzPts val="2000"/>
              <a:buChar char="•"/>
              <a:defRPr sz="2000"/>
            </a:lvl8pPr>
            <a:lvl9pPr indent="-355600" lvl="8" marL="4114800" algn="l">
              <a:lnSpc>
                <a:spcPct val="100000"/>
              </a:lnSpc>
              <a:spcBef>
                <a:spcPts val="400"/>
              </a:spcBef>
              <a:spcAft>
                <a:spcPts val="0"/>
              </a:spcAft>
              <a:buClr>
                <a:schemeClr val="dk1"/>
              </a:buClr>
              <a:buSzPts val="2000"/>
              <a:buChar char="•"/>
              <a:defRPr sz="2000"/>
            </a:lvl9pPr>
          </a:lstStyle>
          <a:p/>
        </p:txBody>
      </p:sp>
      <p:sp>
        <p:nvSpPr>
          <p:cNvPr id="61" name="Google Shape;61;p3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2" name="Google Shape;62;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3" name="Google Shape;63;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4" name="Google Shape;64;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37"/>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rmAutofit/>
          </a:bodyPr>
          <a:lstStyle>
            <a:lvl1pPr lvl="0" algn="l">
              <a:lnSpc>
                <a:spcPct val="100000"/>
              </a:lnSpc>
              <a:spcBef>
                <a:spcPts val="0"/>
              </a:spcBef>
              <a:spcAft>
                <a:spcPts val="0"/>
              </a:spcAft>
              <a:buClr>
                <a:schemeClr val="dk1"/>
              </a:buClr>
              <a:buSzPts val="2000"/>
              <a:buFont typeface="Calibri"/>
              <a:buNone/>
              <a:defRPr b="1" sz="2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7" name="Google Shape;67;p37"/>
          <p:cNvSpPr/>
          <p:nvPr>
            <p:ph idx="2" type="pic"/>
          </p:nvPr>
        </p:nvSpPr>
        <p:spPr>
          <a:xfrm>
            <a:off x="1792288" y="612775"/>
            <a:ext cx="5486400" cy="4114800"/>
          </a:xfrm>
          <a:prstGeom prst="rect">
            <a:avLst/>
          </a:prstGeom>
          <a:noFill/>
          <a:ln>
            <a:noFill/>
          </a:ln>
        </p:spPr>
      </p:sp>
      <p:sp>
        <p:nvSpPr>
          <p:cNvPr id="68" name="Google Shape;68;p37"/>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rmAutofit/>
          </a:bodyPr>
          <a:lstStyle>
            <a:lvl1pPr indent="-228600" lvl="0" marL="457200" algn="l">
              <a:lnSpc>
                <a:spcPct val="100000"/>
              </a:lnSpc>
              <a:spcBef>
                <a:spcPts val="280"/>
              </a:spcBef>
              <a:spcAft>
                <a:spcPts val="0"/>
              </a:spcAft>
              <a:buClr>
                <a:schemeClr val="dk1"/>
              </a:buClr>
              <a:buSzPts val="1400"/>
              <a:buNone/>
              <a:defRPr sz="1400"/>
            </a:lvl1pPr>
            <a:lvl2pPr indent="-228600" lvl="1" marL="914400" algn="l">
              <a:lnSpc>
                <a:spcPct val="100000"/>
              </a:lnSpc>
              <a:spcBef>
                <a:spcPts val="240"/>
              </a:spcBef>
              <a:spcAft>
                <a:spcPts val="0"/>
              </a:spcAft>
              <a:buClr>
                <a:schemeClr val="dk1"/>
              </a:buClr>
              <a:buSzPts val="1200"/>
              <a:buNone/>
              <a:defRPr sz="1200"/>
            </a:lvl2pPr>
            <a:lvl3pPr indent="-228600" lvl="2" marL="1371600" algn="l">
              <a:lnSpc>
                <a:spcPct val="100000"/>
              </a:lnSpc>
              <a:spcBef>
                <a:spcPts val="200"/>
              </a:spcBef>
              <a:spcAft>
                <a:spcPts val="0"/>
              </a:spcAft>
              <a:buClr>
                <a:schemeClr val="dk1"/>
              </a:buClr>
              <a:buSzPts val="1000"/>
              <a:buNone/>
              <a:defRPr sz="1000"/>
            </a:lvl3pPr>
            <a:lvl4pPr indent="-228600" lvl="3" marL="1828800" algn="l">
              <a:lnSpc>
                <a:spcPct val="100000"/>
              </a:lnSpc>
              <a:spcBef>
                <a:spcPts val="180"/>
              </a:spcBef>
              <a:spcAft>
                <a:spcPts val="0"/>
              </a:spcAft>
              <a:buClr>
                <a:schemeClr val="dk1"/>
              </a:buClr>
              <a:buSzPts val="900"/>
              <a:buNone/>
              <a:defRPr sz="900"/>
            </a:lvl4pPr>
            <a:lvl5pPr indent="-228600" lvl="4" marL="2286000" algn="l">
              <a:lnSpc>
                <a:spcPct val="100000"/>
              </a:lnSpc>
              <a:spcBef>
                <a:spcPts val="180"/>
              </a:spcBef>
              <a:spcAft>
                <a:spcPts val="0"/>
              </a:spcAft>
              <a:buClr>
                <a:schemeClr val="dk1"/>
              </a:buClr>
              <a:buSzPts val="900"/>
              <a:buNone/>
              <a:defRPr sz="900"/>
            </a:lvl5pPr>
            <a:lvl6pPr indent="-228600" lvl="5" marL="2743200" algn="l">
              <a:lnSpc>
                <a:spcPct val="100000"/>
              </a:lnSpc>
              <a:spcBef>
                <a:spcPts val="180"/>
              </a:spcBef>
              <a:spcAft>
                <a:spcPts val="0"/>
              </a:spcAft>
              <a:buClr>
                <a:schemeClr val="dk1"/>
              </a:buClr>
              <a:buSzPts val="900"/>
              <a:buNone/>
              <a:defRPr sz="900"/>
            </a:lvl6pPr>
            <a:lvl7pPr indent="-228600" lvl="6" marL="3200400" algn="l">
              <a:lnSpc>
                <a:spcPct val="100000"/>
              </a:lnSpc>
              <a:spcBef>
                <a:spcPts val="180"/>
              </a:spcBef>
              <a:spcAft>
                <a:spcPts val="0"/>
              </a:spcAft>
              <a:buClr>
                <a:schemeClr val="dk1"/>
              </a:buClr>
              <a:buSzPts val="900"/>
              <a:buNone/>
              <a:defRPr sz="900"/>
            </a:lvl7pPr>
            <a:lvl8pPr indent="-228600" lvl="7" marL="3657600" algn="l">
              <a:lnSpc>
                <a:spcPct val="100000"/>
              </a:lnSpc>
              <a:spcBef>
                <a:spcPts val="180"/>
              </a:spcBef>
              <a:spcAft>
                <a:spcPts val="0"/>
              </a:spcAft>
              <a:buClr>
                <a:schemeClr val="dk1"/>
              </a:buClr>
              <a:buSzPts val="900"/>
              <a:buNone/>
              <a:defRPr sz="900"/>
            </a:lvl8pPr>
            <a:lvl9pPr indent="-228600" lvl="8" marL="4114800" algn="l">
              <a:lnSpc>
                <a:spcPct val="100000"/>
              </a:lnSpc>
              <a:spcBef>
                <a:spcPts val="180"/>
              </a:spcBef>
              <a:spcAft>
                <a:spcPts val="0"/>
              </a:spcAft>
              <a:buClr>
                <a:schemeClr val="dk1"/>
              </a:buClr>
              <a:buSzPts val="900"/>
              <a:buNone/>
              <a:defRPr sz="900"/>
            </a:lvl9pPr>
          </a:lstStyle>
          <a:p/>
        </p:txBody>
      </p:sp>
      <p:sp>
        <p:nvSpPr>
          <p:cNvPr id="69" name="Google Shape;69;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ctr">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1" name="Google Shape;71;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_rels/slideMaster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
        <p:nvSpPr>
          <p:cNvPr id="10" name="Google Shape;10;p26"/>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dk1"/>
              </a:buClr>
              <a:buSzPts val="4400"/>
              <a:buFont typeface="Calibri"/>
              <a:buNone/>
              <a:defRPr b="0" i="0" sz="4400" u="none" cap="none" strike="noStrike">
                <a:solidFill>
                  <a:schemeClr val="dk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11" name="Google Shape;11;p26"/>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3" name="Google Shape;13;p2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rgbClr val="888888"/>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dk1"/>
                </a:solidFill>
                <a:latin typeface="Calibri"/>
                <a:ea typeface="Calibri"/>
                <a:cs typeface="Calibri"/>
                <a:sym typeface="Calibri"/>
              </a:defRPr>
            </a:lvl9pPr>
          </a:lstStyle>
          <a:p/>
        </p:txBody>
      </p:sp>
      <p:sp>
        <p:nvSpPr>
          <p:cNvPr id="14" name="Google Shape;14;p2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rgbClr val="888888"/>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84" name="Shape 84"/>
        <p:cNvGrpSpPr/>
        <p:nvPr/>
      </p:nvGrpSpPr>
      <p:grpSpPr>
        <a:xfrm>
          <a:off x="0" y="0"/>
          <a:ext cx="0" cy="0"/>
          <a:chOff x="0" y="0"/>
          <a:chExt cx="0" cy="0"/>
        </a:xfrm>
      </p:grpSpPr>
      <p:sp>
        <p:nvSpPr>
          <p:cNvPr id="85" name="Google Shape;85;p29"/>
          <p:cNvSpPr txBox="1"/>
          <p:nvPr>
            <p:ph type="title"/>
          </p:nvPr>
        </p:nvSpPr>
        <p:spPr>
          <a:xfrm>
            <a:off x="457200" y="274638"/>
            <a:ext cx="8229600" cy="1143000"/>
          </a:xfrm>
          <a:prstGeom prst="rect">
            <a:avLst/>
          </a:prstGeom>
          <a:noFill/>
          <a:ln>
            <a:noFill/>
          </a:ln>
        </p:spPr>
        <p:txBody>
          <a:bodyPr anchorCtr="0" anchor="ctr" bIns="45700" lIns="91425" spcFirstLastPara="1" rIns="91425" wrap="square" tIns="45700">
            <a:normAutofit/>
          </a:bodyPr>
          <a:lstStyle>
            <a:lvl1pPr lvl="0" marR="0" rtl="0" algn="ctr">
              <a:lnSpc>
                <a:spcPct val="100000"/>
              </a:lnSpc>
              <a:spcBef>
                <a:spcPts val="0"/>
              </a:spcBef>
              <a:spcAft>
                <a:spcPts val="0"/>
              </a:spcAft>
              <a:buClr>
                <a:schemeClr val="lt1"/>
              </a:buClr>
              <a:buSzPts val="4400"/>
              <a:buFont typeface="Calibri"/>
              <a:buNone/>
              <a:defRPr b="0" i="0" sz="44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rgbClr val="000000"/>
                </a:solidFill>
                <a:latin typeface="Arial"/>
                <a:ea typeface="Arial"/>
                <a:cs typeface="Arial"/>
                <a:sym typeface="Arial"/>
              </a:defRPr>
            </a:lvl9pPr>
          </a:lstStyle>
          <a:p/>
        </p:txBody>
      </p:sp>
      <p:sp>
        <p:nvSpPr>
          <p:cNvPr id="86" name="Google Shape;86;p29"/>
          <p:cNvSpPr txBox="1"/>
          <p:nvPr>
            <p:ph idx="1" type="body"/>
          </p:nvPr>
        </p:nvSpPr>
        <p:spPr>
          <a:xfrm>
            <a:off x="457200" y="1600200"/>
            <a:ext cx="8229600" cy="4525963"/>
          </a:xfrm>
          <a:prstGeom prst="rect">
            <a:avLst/>
          </a:prstGeom>
          <a:noFill/>
          <a:ln>
            <a:noFill/>
          </a:ln>
        </p:spPr>
        <p:txBody>
          <a:bodyPr anchorCtr="0" anchor="t" bIns="45700" lIns="91425" spcFirstLastPara="1" rIns="91425" wrap="square" tIns="45700">
            <a:normAutofit/>
          </a:bodyPr>
          <a:lstStyle>
            <a:lvl1pPr indent="-431800" lvl="0" marL="457200" marR="0" rtl="0" algn="l">
              <a:lnSpc>
                <a:spcPct val="100000"/>
              </a:lnSpc>
              <a:spcBef>
                <a:spcPts val="640"/>
              </a:spcBef>
              <a:spcAft>
                <a:spcPts val="0"/>
              </a:spcAft>
              <a:buClr>
                <a:schemeClr val="lt1"/>
              </a:buClr>
              <a:buSzPts val="3200"/>
              <a:buFont typeface="Arial"/>
              <a:buChar char="•"/>
              <a:defRPr b="0" i="0" sz="3200" u="none" cap="none" strike="noStrike">
                <a:solidFill>
                  <a:schemeClr val="lt1"/>
                </a:solidFill>
                <a:latin typeface="Calibri"/>
                <a:ea typeface="Calibri"/>
                <a:cs typeface="Calibri"/>
                <a:sym typeface="Calibri"/>
              </a:defRPr>
            </a:lvl1pPr>
            <a:lvl2pPr indent="-406400" lvl="1" marL="914400" marR="0" rtl="0" algn="l">
              <a:lnSpc>
                <a:spcPct val="100000"/>
              </a:lnSpc>
              <a:spcBef>
                <a:spcPts val="560"/>
              </a:spcBef>
              <a:spcAft>
                <a:spcPts val="0"/>
              </a:spcAft>
              <a:buClr>
                <a:schemeClr val="lt1"/>
              </a:buClr>
              <a:buSzPts val="2800"/>
              <a:buFont typeface="Arial"/>
              <a:buChar char="–"/>
              <a:defRPr b="0" i="0" sz="2800" u="none" cap="none" strike="noStrike">
                <a:solidFill>
                  <a:schemeClr val="lt1"/>
                </a:solidFill>
                <a:latin typeface="Calibri"/>
                <a:ea typeface="Calibri"/>
                <a:cs typeface="Calibri"/>
                <a:sym typeface="Calibri"/>
              </a:defRPr>
            </a:lvl2pPr>
            <a:lvl3pPr indent="-381000" lvl="2" marL="1371600" marR="0" rtl="0" algn="l">
              <a:lnSpc>
                <a:spcPct val="100000"/>
              </a:lnSpc>
              <a:spcBef>
                <a:spcPts val="480"/>
              </a:spcBef>
              <a:spcAft>
                <a:spcPts val="0"/>
              </a:spcAft>
              <a:buClr>
                <a:schemeClr val="lt1"/>
              </a:buClr>
              <a:buSzPts val="2400"/>
              <a:buFont typeface="Arial"/>
              <a:buChar char="•"/>
              <a:defRPr b="0" i="0" sz="2400" u="none" cap="none" strike="noStrike">
                <a:solidFill>
                  <a:schemeClr val="lt1"/>
                </a:solidFill>
                <a:latin typeface="Calibri"/>
                <a:ea typeface="Calibri"/>
                <a:cs typeface="Calibri"/>
                <a:sym typeface="Calibri"/>
              </a:defRPr>
            </a:lvl3pPr>
            <a:lvl4pPr indent="-355600" lvl="3" marL="1828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4pPr>
            <a:lvl5pPr indent="-355600" lvl="4" marL="22860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5pPr>
            <a:lvl6pPr indent="-355600" lvl="5" marL="27432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6pPr>
            <a:lvl7pPr indent="-355600" lvl="6" marL="32004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7pPr>
            <a:lvl8pPr indent="-355600" lvl="7" marL="36576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8pPr>
            <a:lvl9pPr indent="-355600" lvl="8" marL="4114800" marR="0" rtl="0" algn="l">
              <a:lnSpc>
                <a:spcPct val="100000"/>
              </a:lnSpc>
              <a:spcBef>
                <a:spcPts val="400"/>
              </a:spcBef>
              <a:spcAft>
                <a:spcPts val="0"/>
              </a:spcAft>
              <a:buClr>
                <a:schemeClr val="lt1"/>
              </a:buClr>
              <a:buSzPts val="2000"/>
              <a:buFont typeface="Arial"/>
              <a:buChar char="•"/>
              <a:defRPr b="0" i="0" sz="2000" u="none" cap="none" strike="noStrike">
                <a:solidFill>
                  <a:schemeClr val="lt1"/>
                </a:solidFill>
                <a:latin typeface="Calibri"/>
                <a:ea typeface="Calibri"/>
                <a:cs typeface="Calibri"/>
                <a:sym typeface="Calibri"/>
              </a:defRPr>
            </a:lvl9pPr>
          </a:lstStyle>
          <a:p/>
        </p:txBody>
      </p:sp>
      <p:sp>
        <p:nvSpPr>
          <p:cNvPr id="87" name="Google Shape;87;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8" name="Google Shape;88;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ctr">
              <a:lnSpc>
                <a:spcPct val="100000"/>
              </a:lnSpc>
              <a:spcBef>
                <a:spcPts val="0"/>
              </a:spcBef>
              <a:spcAft>
                <a:spcPts val="0"/>
              </a:spcAft>
              <a:buClr>
                <a:srgbClr val="000000"/>
              </a:buClr>
              <a:buSzPts val="1400"/>
              <a:buFont typeface="Arial"/>
              <a:buNone/>
              <a:defRPr b="0" i="0" sz="1200" u="none" cap="none" strike="noStrike">
                <a:solidFill>
                  <a:schemeClr val="lt1"/>
                </a:solidFill>
                <a:latin typeface="Calibri"/>
                <a:ea typeface="Calibri"/>
                <a:cs typeface="Calibri"/>
                <a:sym typeface="Calibri"/>
              </a:defRPr>
            </a:lvl1pPr>
            <a:lvl2pPr lvl="1"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2pPr>
            <a:lvl3pPr lvl="2"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3pPr>
            <a:lvl4pPr lvl="3"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4pPr>
            <a:lvl5pPr lvl="4"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5pPr>
            <a:lvl6pPr lvl="5"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6pPr>
            <a:lvl7pPr lvl="6"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7pPr>
            <a:lvl8pPr lvl="7"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8pPr>
            <a:lvl9pPr lvl="8" marR="0" rtl="0" algn="l">
              <a:lnSpc>
                <a:spcPct val="100000"/>
              </a:lnSpc>
              <a:spcBef>
                <a:spcPts val="0"/>
              </a:spcBef>
              <a:spcAft>
                <a:spcPts val="0"/>
              </a:spcAft>
              <a:buClr>
                <a:srgbClr val="000000"/>
              </a:buClr>
              <a:buSzPts val="1400"/>
              <a:buFont typeface="Arial"/>
              <a:buNone/>
              <a:defRPr b="0" i="0" sz="1800" u="none" cap="none" strike="noStrike">
                <a:solidFill>
                  <a:schemeClr val="lt1"/>
                </a:solidFill>
                <a:latin typeface="Calibri"/>
                <a:ea typeface="Calibri"/>
                <a:cs typeface="Calibri"/>
                <a:sym typeface="Calibri"/>
              </a:defRPr>
            </a:lvl9pPr>
          </a:lstStyle>
          <a:p/>
        </p:txBody>
      </p:sp>
      <p:sp>
        <p:nvSpPr>
          <p:cNvPr id="89" name="Google Shape;89;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Arial"/>
              <a:buNone/>
              <a:defRPr b="0" i="0" sz="1200" u="none" cap="none" strike="noStrike">
                <a:solidFill>
                  <a:schemeClr val="lt1"/>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61"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2.gif"/></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4.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2.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3.xml"/><Relationship Id="rId3" Type="http://schemas.openxmlformats.org/officeDocument/2006/relationships/image" Target="../media/image1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1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0.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8.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98" name="Shape 98"/>
        <p:cNvGrpSpPr/>
        <p:nvPr/>
      </p:nvGrpSpPr>
      <p:grpSpPr>
        <a:xfrm>
          <a:off x="0" y="0"/>
          <a:ext cx="0" cy="0"/>
          <a:chOff x="0" y="0"/>
          <a:chExt cx="0" cy="0"/>
        </a:xfrm>
      </p:grpSpPr>
      <p:sp>
        <p:nvSpPr>
          <p:cNvPr id="99" name="Google Shape;99;g1582d76b34a_0_19"/>
          <p:cNvSpPr/>
          <p:nvPr/>
        </p:nvSpPr>
        <p:spPr>
          <a:xfrm>
            <a:off x="-244475" y="-131650"/>
            <a:ext cx="18532500" cy="10418700"/>
          </a:xfrm>
          <a:prstGeom prst="rect">
            <a:avLst/>
          </a:prstGeom>
          <a:solidFill>
            <a:srgbClr val="76923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00" name="Google Shape;100;g1582d76b34a_0_19"/>
          <p:cNvSpPr txBox="1"/>
          <p:nvPr/>
        </p:nvSpPr>
        <p:spPr>
          <a:xfrm>
            <a:off x="-62345" y="3086099"/>
            <a:ext cx="10515600" cy="3478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300"/>
              <a:buFont typeface="Arial"/>
              <a:buNone/>
            </a:pPr>
            <a:r>
              <a:rPr b="1" i="0" lang="en-US" sz="11300" u="none" cap="none" strike="noStrike">
                <a:solidFill>
                  <a:srgbClr val="FFFFFF"/>
                </a:solidFill>
                <a:latin typeface="Arial"/>
                <a:ea typeface="Arial"/>
                <a:cs typeface="Arial"/>
                <a:sym typeface="Arial"/>
              </a:rPr>
              <a:t>LIVE THE WORD KIDS</a:t>
            </a:r>
            <a:endParaRPr b="0" i="0" sz="1400" u="none" cap="none" strike="noStrike">
              <a:solidFill>
                <a:srgbClr val="000000"/>
              </a:solidFill>
              <a:latin typeface="Arial"/>
              <a:ea typeface="Arial"/>
              <a:cs typeface="Arial"/>
              <a:sym typeface="Arial"/>
            </a:endParaRPr>
          </a:p>
        </p:txBody>
      </p:sp>
      <p:sp>
        <p:nvSpPr>
          <p:cNvPr id="101" name="Google Shape;101;g1582d76b34a_0_19"/>
          <p:cNvSpPr/>
          <p:nvPr/>
        </p:nvSpPr>
        <p:spPr>
          <a:xfrm>
            <a:off x="1261251" y="6548575"/>
            <a:ext cx="7868400" cy="808200"/>
          </a:xfrm>
          <a:prstGeom prst="rect">
            <a:avLst/>
          </a:prstGeom>
          <a:solidFill>
            <a:srgbClr val="E36C0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102" name="Google Shape;102;g1582d76b34a_0_19"/>
          <p:cNvSpPr txBox="1"/>
          <p:nvPr/>
        </p:nvSpPr>
        <p:spPr>
          <a:xfrm>
            <a:off x="1661150" y="6721825"/>
            <a:ext cx="70104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FFFFFF"/>
                </a:solidFill>
                <a:latin typeface="Arial"/>
                <a:ea typeface="Arial"/>
                <a:cs typeface="Arial"/>
                <a:sym typeface="Arial"/>
              </a:rPr>
              <a:t>2</a:t>
            </a:r>
            <a:r>
              <a:rPr b="1" lang="en-US" sz="3000">
                <a:solidFill>
                  <a:srgbClr val="FFFFFF"/>
                </a:solidFill>
              </a:rPr>
              <a:t>7</a:t>
            </a:r>
            <a:r>
              <a:rPr b="1" i="0" lang="en-US" sz="3000" u="none" cap="none" strike="noStrike">
                <a:solidFill>
                  <a:srgbClr val="FFFFFF"/>
                </a:solidFill>
                <a:latin typeface="Arial"/>
                <a:ea typeface="Arial"/>
                <a:cs typeface="Arial"/>
                <a:sym typeface="Arial"/>
              </a:rPr>
              <a:t>th Sunday in Ordinary | Year C</a:t>
            </a:r>
            <a:endParaRPr b="0" i="0" sz="1400" u="none" cap="none" strike="noStrike">
              <a:solidFill>
                <a:srgbClr val="000000"/>
              </a:solidFill>
              <a:latin typeface="Arial"/>
              <a:ea typeface="Arial"/>
              <a:cs typeface="Arial"/>
              <a:sym typeface="Arial"/>
            </a:endParaRPr>
          </a:p>
        </p:txBody>
      </p:sp>
      <p:pic>
        <p:nvPicPr>
          <p:cNvPr id="103" name="Google Shape;103;g1582d76b34a_0_19"/>
          <p:cNvPicPr preferRelativeResize="0"/>
          <p:nvPr/>
        </p:nvPicPr>
        <p:blipFill rotWithShape="1">
          <a:blip r:embed="rId3">
            <a:alphaModFix/>
          </a:blip>
          <a:srcRect b="0" l="0" r="0" t="0"/>
          <a:stretch/>
        </p:blipFill>
        <p:spPr>
          <a:xfrm>
            <a:off x="9864080" y="1638300"/>
            <a:ext cx="7010400" cy="701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A0C7"/>
        </a:solidFill>
      </p:bgPr>
    </p:bg>
    <p:spTree>
      <p:nvGrpSpPr>
        <p:cNvPr id="177" name="Shape 177"/>
        <p:cNvGrpSpPr/>
        <p:nvPr/>
      </p:nvGrpSpPr>
      <p:grpSpPr>
        <a:xfrm>
          <a:off x="0" y="0"/>
          <a:ext cx="0" cy="0"/>
          <a:chOff x="0" y="0"/>
          <a:chExt cx="0" cy="0"/>
        </a:xfrm>
      </p:grpSpPr>
      <p:sp>
        <p:nvSpPr>
          <p:cNvPr id="178" name="Google Shape;178;g151c7734bdb_0_229"/>
          <p:cNvSpPr/>
          <p:nvPr/>
        </p:nvSpPr>
        <p:spPr>
          <a:xfrm>
            <a:off x="-244475" y="-131650"/>
            <a:ext cx="18532500" cy="10418700"/>
          </a:xfrm>
          <a:prstGeom prst="rect">
            <a:avLst/>
          </a:prstGeom>
          <a:solidFill>
            <a:srgbClr val="953734"/>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79" name="Google Shape;179;g151c7734bdb_0_229"/>
          <p:cNvSpPr txBox="1"/>
          <p:nvPr/>
        </p:nvSpPr>
        <p:spPr>
          <a:xfrm>
            <a:off x="843650" y="2862250"/>
            <a:ext cx="7205400" cy="5818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400">
                <a:solidFill>
                  <a:schemeClr val="lt1"/>
                </a:solidFill>
              </a:rPr>
              <a:t>It is the same with you; when you have done all you have been told to do, say, ‘We are ordinary servants; we have only done our duty.’”</a:t>
            </a:r>
            <a:endParaRPr b="1" i="0" sz="5400" u="none" cap="none" strike="noStrike">
              <a:solidFill>
                <a:schemeClr val="lt1"/>
              </a:solidFill>
              <a:latin typeface="Arial Black"/>
              <a:ea typeface="Arial Black"/>
              <a:cs typeface="Arial Black"/>
              <a:sym typeface="Arial Black"/>
            </a:endParaRPr>
          </a:p>
        </p:txBody>
      </p:sp>
      <p:sp>
        <p:nvSpPr>
          <p:cNvPr id="180" name="Google Shape;180;g151c7734bdb_0_229"/>
          <p:cNvSpPr txBox="1"/>
          <p:nvPr/>
        </p:nvSpPr>
        <p:spPr>
          <a:xfrm>
            <a:off x="843662" y="1749049"/>
            <a:ext cx="925800" cy="769500"/>
          </a:xfrm>
          <a:prstGeom prst="rect">
            <a:avLst/>
          </a:prstGeom>
          <a:solidFill>
            <a:srgbClr val="76923C"/>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FFFFFF"/>
                </a:solidFill>
                <a:latin typeface="Arial Black"/>
                <a:ea typeface="Arial Black"/>
                <a:cs typeface="Arial Black"/>
                <a:sym typeface="Arial Black"/>
              </a:rPr>
              <a:t>10</a:t>
            </a:r>
            <a:endParaRPr b="1" i="0" sz="5000" u="none" cap="none" strike="noStrike">
              <a:solidFill>
                <a:srgbClr val="FFFFFF"/>
              </a:solidFill>
              <a:latin typeface="Arial Black"/>
              <a:ea typeface="Arial Black"/>
              <a:cs typeface="Arial Black"/>
              <a:sym typeface="Arial Black"/>
            </a:endParaRPr>
          </a:p>
        </p:txBody>
      </p:sp>
      <p:pic>
        <p:nvPicPr>
          <p:cNvPr id="181" name="Google Shape;181;g151c7734bdb_0_229"/>
          <p:cNvPicPr preferRelativeResize="0"/>
          <p:nvPr/>
        </p:nvPicPr>
        <p:blipFill>
          <a:blip r:embed="rId3">
            <a:alphaModFix/>
          </a:blip>
          <a:stretch>
            <a:fillRect/>
          </a:stretch>
        </p:blipFill>
        <p:spPr>
          <a:xfrm>
            <a:off x="7954325" y="1558888"/>
            <a:ext cx="9383501" cy="703762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5F497A"/>
        </a:solidFill>
      </p:bgPr>
    </p:bg>
    <p:spTree>
      <p:nvGrpSpPr>
        <p:cNvPr id="185" name="Shape 185"/>
        <p:cNvGrpSpPr/>
        <p:nvPr/>
      </p:nvGrpSpPr>
      <p:grpSpPr>
        <a:xfrm>
          <a:off x="0" y="0"/>
          <a:ext cx="0" cy="0"/>
          <a:chOff x="0" y="0"/>
          <a:chExt cx="0" cy="0"/>
        </a:xfrm>
      </p:grpSpPr>
      <p:sp>
        <p:nvSpPr>
          <p:cNvPr id="186" name="Google Shape;186;p20"/>
          <p:cNvSpPr txBox="1"/>
          <p:nvPr/>
        </p:nvSpPr>
        <p:spPr>
          <a:xfrm>
            <a:off x="1464415" y="2191172"/>
            <a:ext cx="15359170" cy="1231106"/>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1" lang="en-US" sz="8000" u="none" cap="none" strike="noStrike">
                <a:solidFill>
                  <a:srgbClr val="FFC000"/>
                </a:solidFill>
                <a:latin typeface="Arial"/>
                <a:ea typeface="Arial"/>
                <a:cs typeface="Arial"/>
                <a:sym typeface="Arial"/>
              </a:rPr>
              <a:t>Leader: </a:t>
            </a:r>
            <a:r>
              <a:rPr b="1" i="0" lang="en-US" sz="8000" u="none" cap="none" strike="noStrike">
                <a:solidFill>
                  <a:srgbClr val="FFFFFF"/>
                </a:solidFill>
                <a:latin typeface="Arial"/>
                <a:ea typeface="Arial"/>
                <a:cs typeface="Arial"/>
                <a:sym typeface="Arial"/>
              </a:rPr>
              <a:t>The Gospel of the Lord.</a:t>
            </a:r>
            <a:endParaRPr b="0" i="0" sz="2800" u="none" cap="none" strike="noStrike">
              <a:solidFill>
                <a:srgbClr val="000000"/>
              </a:solidFill>
              <a:latin typeface="Arial"/>
              <a:ea typeface="Arial"/>
              <a:cs typeface="Arial"/>
              <a:sym typeface="Arial"/>
            </a:endParaRPr>
          </a:p>
        </p:txBody>
      </p:sp>
      <p:sp>
        <p:nvSpPr>
          <p:cNvPr id="187" name="Google Shape;187;p20"/>
          <p:cNvSpPr txBox="1"/>
          <p:nvPr/>
        </p:nvSpPr>
        <p:spPr>
          <a:xfrm>
            <a:off x="3251200" y="5142324"/>
            <a:ext cx="11785600" cy="2462213"/>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i="1" lang="en-US" sz="8000" u="none" cap="none" strike="noStrike">
                <a:solidFill>
                  <a:srgbClr val="FFC000"/>
                </a:solidFill>
                <a:latin typeface="Arial"/>
                <a:ea typeface="Arial"/>
                <a:cs typeface="Arial"/>
                <a:sym typeface="Arial"/>
              </a:rPr>
              <a:t>All: </a:t>
            </a:r>
            <a:r>
              <a:rPr b="1" i="0" lang="en-US" sz="8000" u="none" cap="none" strike="noStrike">
                <a:solidFill>
                  <a:srgbClr val="FFFFFF"/>
                </a:solidFill>
                <a:latin typeface="Arial"/>
                <a:ea typeface="Arial"/>
                <a:cs typeface="Arial"/>
                <a:sym typeface="Arial"/>
              </a:rPr>
              <a:t>Praise to You,</a:t>
            </a:r>
            <a:endParaRPr b="0" i="0" sz="28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4800"/>
              <a:buFont typeface="Arial"/>
              <a:buNone/>
            </a:pPr>
            <a:r>
              <a:rPr b="1" i="0" lang="en-US" sz="8000" u="none" cap="none" strike="noStrike">
                <a:solidFill>
                  <a:srgbClr val="FFFFFF"/>
                </a:solidFill>
                <a:latin typeface="Arial"/>
                <a:ea typeface="Arial"/>
                <a:cs typeface="Arial"/>
                <a:sym typeface="Arial"/>
              </a:rPr>
              <a:t>       Lord Jesus Christ.</a:t>
            </a:r>
            <a:endParaRPr b="0" i="0" sz="2800" u="none" cap="none" strike="noStrike">
              <a:solidFill>
                <a:srgbClr val="000000"/>
              </a:solidFill>
              <a:latin typeface="Arial"/>
              <a:ea typeface="Arial"/>
              <a:cs typeface="Arial"/>
              <a:sym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36C09"/>
        </a:solidFill>
      </p:bgPr>
    </p:bg>
    <p:spTree>
      <p:nvGrpSpPr>
        <p:cNvPr id="192" name="Shape 192"/>
        <p:cNvGrpSpPr/>
        <p:nvPr/>
      </p:nvGrpSpPr>
      <p:grpSpPr>
        <a:xfrm>
          <a:off x="0" y="0"/>
          <a:ext cx="0" cy="0"/>
          <a:chOff x="0" y="0"/>
          <a:chExt cx="0" cy="0"/>
        </a:xfrm>
      </p:grpSpPr>
      <p:sp>
        <p:nvSpPr>
          <p:cNvPr id="193" name="Google Shape;193;p23"/>
          <p:cNvSpPr/>
          <p:nvPr/>
        </p:nvSpPr>
        <p:spPr>
          <a:xfrm>
            <a:off x="576064" y="3275153"/>
            <a:ext cx="9144000" cy="3402278"/>
          </a:xfrm>
          <a:prstGeom prst="rect">
            <a:avLst/>
          </a:prstGeom>
          <a:noFill/>
          <a:ln>
            <a:noFill/>
          </a:ln>
        </p:spPr>
        <p:txBody>
          <a:bodyPr anchorCtr="0" anchor="t" bIns="45700" lIns="91425" spcFirstLastPara="1" rIns="91425" wrap="square" tIns="45700">
            <a:spAutoFit/>
          </a:bodyPr>
          <a:lstStyle/>
          <a:p>
            <a:pPr indent="0" lvl="0" marL="0" marR="0" rtl="0" algn="ctr">
              <a:lnSpc>
                <a:spcPct val="140625"/>
              </a:lnSpc>
              <a:spcBef>
                <a:spcPts val="0"/>
              </a:spcBef>
              <a:spcAft>
                <a:spcPts val="0"/>
              </a:spcAft>
              <a:buClr>
                <a:srgbClr val="000000"/>
              </a:buClr>
              <a:buSzPts val="9600"/>
              <a:buFont typeface="Arial"/>
              <a:buNone/>
            </a:pPr>
            <a:r>
              <a:rPr b="1" i="0" lang="en-US" sz="9600" u="none" cap="none" strike="noStrike">
                <a:solidFill>
                  <a:srgbClr val="FFFFFF"/>
                </a:solidFill>
                <a:latin typeface="Arial"/>
                <a:ea typeface="Arial"/>
                <a:cs typeface="Arial"/>
                <a:sym typeface="Arial"/>
              </a:rPr>
              <a:t>GOSPEL MESSAGE</a:t>
            </a:r>
            <a:endParaRPr b="0" i="0" sz="1400" u="none" cap="none" strike="noStrike">
              <a:solidFill>
                <a:srgbClr val="000000"/>
              </a:solidFill>
              <a:latin typeface="Arial"/>
              <a:ea typeface="Arial"/>
              <a:cs typeface="Arial"/>
              <a:sym typeface="Arial"/>
            </a:endParaRPr>
          </a:p>
        </p:txBody>
      </p:sp>
      <p:pic>
        <p:nvPicPr>
          <p:cNvPr id="194" name="Google Shape;194;p23"/>
          <p:cNvPicPr preferRelativeResize="0"/>
          <p:nvPr/>
        </p:nvPicPr>
        <p:blipFill rotWithShape="1">
          <a:blip r:embed="rId3">
            <a:alphaModFix/>
          </a:blip>
          <a:srcRect b="0" l="0" r="0" t="0"/>
          <a:stretch/>
        </p:blipFill>
        <p:spPr>
          <a:xfrm>
            <a:off x="9720064" y="1471092"/>
            <a:ext cx="7010400" cy="7010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EBA3A3"/>
        </a:solidFill>
      </p:bgPr>
    </p:bg>
    <p:spTree>
      <p:nvGrpSpPr>
        <p:cNvPr id="199" name="Shape 199"/>
        <p:cNvGrpSpPr/>
        <p:nvPr/>
      </p:nvGrpSpPr>
      <p:grpSpPr>
        <a:xfrm>
          <a:off x="0" y="0"/>
          <a:ext cx="0" cy="0"/>
          <a:chOff x="0" y="0"/>
          <a:chExt cx="0" cy="0"/>
        </a:xfrm>
      </p:grpSpPr>
      <p:sp>
        <p:nvSpPr>
          <p:cNvPr id="200" name="Google Shape;200;p22"/>
          <p:cNvSpPr/>
          <p:nvPr/>
        </p:nvSpPr>
        <p:spPr>
          <a:xfrm>
            <a:off x="-244475" y="-131650"/>
            <a:ext cx="18532500" cy="10418700"/>
          </a:xfrm>
          <a:prstGeom prst="rect">
            <a:avLst/>
          </a:prstGeom>
          <a:solidFill>
            <a:srgbClr val="B2A0C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01" name="Google Shape;201;p22"/>
          <p:cNvSpPr/>
          <p:nvPr/>
        </p:nvSpPr>
        <p:spPr>
          <a:xfrm>
            <a:off x="1179300" y="720075"/>
            <a:ext cx="15929400" cy="1337400"/>
          </a:xfrm>
          <a:prstGeom prst="rect">
            <a:avLst/>
          </a:prstGeom>
          <a:solidFill>
            <a:schemeClr val="lt1"/>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000"/>
              <a:buFont typeface="Arial"/>
              <a:buNone/>
            </a:pPr>
            <a:r>
              <a:rPr b="0" i="0" lang="en-US" sz="7800" u="none" cap="none" strike="noStrike">
                <a:solidFill>
                  <a:schemeClr val="dk1"/>
                </a:solidFill>
                <a:latin typeface="Arial Black"/>
                <a:ea typeface="Arial Black"/>
                <a:cs typeface="Arial Black"/>
                <a:sym typeface="Arial Black"/>
              </a:rPr>
              <a:t>Activity: </a:t>
            </a:r>
            <a:r>
              <a:rPr lang="en-US" sz="7800">
                <a:solidFill>
                  <a:schemeClr val="dk1"/>
                </a:solidFill>
                <a:latin typeface="Arial Black"/>
                <a:ea typeface="Arial Black"/>
                <a:cs typeface="Arial Black"/>
                <a:sym typeface="Arial Black"/>
              </a:rPr>
              <a:t>Mustard Seed Faith</a:t>
            </a:r>
            <a:endParaRPr b="0" i="0" sz="5200" u="none" cap="none" strike="noStrike">
              <a:solidFill>
                <a:srgbClr val="000000"/>
              </a:solidFill>
              <a:latin typeface="Arial"/>
              <a:ea typeface="Arial"/>
              <a:cs typeface="Arial"/>
              <a:sym typeface="Arial"/>
            </a:endParaRPr>
          </a:p>
        </p:txBody>
      </p:sp>
      <p:sp>
        <p:nvSpPr>
          <p:cNvPr id="202" name="Google Shape;202;p22"/>
          <p:cNvSpPr txBox="1"/>
          <p:nvPr/>
        </p:nvSpPr>
        <p:spPr>
          <a:xfrm>
            <a:off x="1500134" y="4081691"/>
            <a:ext cx="6768900" cy="769401"/>
          </a:xfrm>
          <a:prstGeom prst="rect">
            <a:avLst/>
          </a:prstGeom>
          <a:noFill/>
          <a:ln>
            <a:noFill/>
          </a:ln>
        </p:spPr>
        <p:txBody>
          <a:bodyPr anchorCtr="0" anchor="t" bIns="45700" lIns="91425" spcFirstLastPara="1" rIns="91425" wrap="square" tIns="45700">
            <a:spAutoFit/>
          </a:bodyPr>
          <a:lstStyle/>
          <a:p>
            <a:pPr indent="-177800" lvl="0" marL="457200" marR="0" rtl="0" algn="l">
              <a:lnSpc>
                <a:spcPct val="100000"/>
              </a:lnSpc>
              <a:spcBef>
                <a:spcPts val="0"/>
              </a:spcBef>
              <a:spcAft>
                <a:spcPts val="0"/>
              </a:spcAft>
              <a:buClr>
                <a:schemeClr val="lt1"/>
              </a:buClr>
              <a:buSzPts val="4400"/>
              <a:buFont typeface="Calibri"/>
              <a:buNone/>
            </a:pPr>
            <a:r>
              <a:t/>
            </a:r>
            <a:endParaRPr b="1" i="0" sz="4400" u="none" cap="none" strike="noStrike">
              <a:solidFill>
                <a:schemeClr val="lt1"/>
              </a:solidFill>
              <a:latin typeface="Calibri"/>
              <a:ea typeface="Calibri"/>
              <a:cs typeface="Calibri"/>
              <a:sym typeface="Calibri"/>
            </a:endParaRPr>
          </a:p>
        </p:txBody>
      </p:sp>
      <p:sp>
        <p:nvSpPr>
          <p:cNvPr id="203" name="Google Shape;203;p22"/>
          <p:cNvSpPr txBox="1"/>
          <p:nvPr/>
        </p:nvSpPr>
        <p:spPr>
          <a:xfrm>
            <a:off x="1072300" y="2872825"/>
            <a:ext cx="6168000" cy="34632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700"/>
              <a:buFont typeface="Arial"/>
              <a:buNone/>
            </a:pPr>
            <a:r>
              <a:rPr b="1" i="0" lang="en-US" sz="4500" u="none" cap="none" strike="noStrike">
                <a:solidFill>
                  <a:srgbClr val="000000"/>
                </a:solidFill>
                <a:latin typeface="Arial"/>
                <a:ea typeface="Arial"/>
                <a:cs typeface="Arial"/>
                <a:sym typeface="Arial"/>
              </a:rPr>
              <a:t>Colored Paper/ Bond Paper</a:t>
            </a:r>
            <a:endParaRPr b="1" i="0" sz="4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700"/>
              <a:buFont typeface="Arial"/>
              <a:buNone/>
            </a:pPr>
            <a:r>
              <a:rPr b="1" i="0" lang="en-US" sz="4500" u="none" cap="none" strike="noStrike">
                <a:solidFill>
                  <a:srgbClr val="000000"/>
                </a:solidFill>
                <a:latin typeface="Arial"/>
                <a:ea typeface="Arial"/>
                <a:cs typeface="Arial"/>
                <a:sym typeface="Arial"/>
              </a:rPr>
              <a:t>Scissor </a:t>
            </a:r>
            <a:endParaRPr b="1" i="0" sz="4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700"/>
              <a:buFont typeface="Arial"/>
              <a:buNone/>
            </a:pPr>
            <a:r>
              <a:rPr b="1" i="0" lang="en-US" sz="4500" u="none" cap="none" strike="noStrike">
                <a:solidFill>
                  <a:srgbClr val="000000"/>
                </a:solidFill>
                <a:latin typeface="Arial"/>
                <a:ea typeface="Arial"/>
                <a:cs typeface="Arial"/>
                <a:sym typeface="Arial"/>
              </a:rPr>
              <a:t>Markers</a:t>
            </a:r>
            <a:endParaRPr b="1" i="0" sz="45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3700"/>
              <a:buFont typeface="Arial"/>
              <a:buNone/>
            </a:pPr>
            <a:r>
              <a:rPr b="1" i="0" lang="en-US" sz="4500" u="none" cap="none" strike="noStrike">
                <a:solidFill>
                  <a:srgbClr val="000000"/>
                </a:solidFill>
                <a:latin typeface="Arial"/>
                <a:ea typeface="Arial"/>
                <a:cs typeface="Arial"/>
                <a:sym typeface="Arial"/>
              </a:rPr>
              <a:t>Coloring Material</a:t>
            </a:r>
            <a:endParaRPr b="1" i="0" sz="4500" u="none" cap="none" strike="noStrike">
              <a:solidFill>
                <a:srgbClr val="000000"/>
              </a:solidFill>
              <a:latin typeface="Arial"/>
              <a:ea typeface="Arial"/>
              <a:cs typeface="Arial"/>
              <a:sym typeface="Arial"/>
            </a:endParaRPr>
          </a:p>
        </p:txBody>
      </p:sp>
      <p:pic>
        <p:nvPicPr>
          <p:cNvPr id="204" name="Google Shape;204;p22"/>
          <p:cNvPicPr preferRelativeResize="0"/>
          <p:nvPr/>
        </p:nvPicPr>
        <p:blipFill>
          <a:blip r:embed="rId3">
            <a:alphaModFix/>
          </a:blip>
          <a:stretch>
            <a:fillRect/>
          </a:stretch>
        </p:blipFill>
        <p:spPr>
          <a:xfrm>
            <a:off x="8411272" y="2571850"/>
            <a:ext cx="7292150" cy="7327949"/>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D6E3BC"/>
        </a:solidFill>
      </p:bgPr>
    </p:bg>
    <p:spTree>
      <p:nvGrpSpPr>
        <p:cNvPr id="209" name="Shape 209"/>
        <p:cNvGrpSpPr/>
        <p:nvPr/>
      </p:nvGrpSpPr>
      <p:grpSpPr>
        <a:xfrm>
          <a:off x="0" y="0"/>
          <a:ext cx="0" cy="0"/>
          <a:chOff x="0" y="0"/>
          <a:chExt cx="0" cy="0"/>
        </a:xfrm>
      </p:grpSpPr>
      <p:sp>
        <p:nvSpPr>
          <p:cNvPr id="210" name="Google Shape;210;g1582d76b34a_0_57"/>
          <p:cNvSpPr txBox="1"/>
          <p:nvPr/>
        </p:nvSpPr>
        <p:spPr>
          <a:xfrm>
            <a:off x="786595" y="834560"/>
            <a:ext cx="8976600" cy="538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500"/>
              <a:buFont typeface="Arial"/>
              <a:buNone/>
            </a:pPr>
            <a:r>
              <a:rPr b="0" i="0" lang="en-US" sz="3500" u="none" cap="none" strike="noStrike">
                <a:solidFill>
                  <a:schemeClr val="dk1"/>
                </a:solidFill>
                <a:latin typeface="Arial Black"/>
                <a:ea typeface="Arial Black"/>
                <a:cs typeface="Arial Black"/>
                <a:sym typeface="Arial Black"/>
              </a:rPr>
              <a:t>Instruction:</a:t>
            </a:r>
            <a:endParaRPr b="0" i="0" sz="3500" u="none" cap="none" strike="noStrike">
              <a:solidFill>
                <a:schemeClr val="dk1"/>
              </a:solidFill>
              <a:latin typeface="Arial Black"/>
              <a:ea typeface="Arial Black"/>
              <a:cs typeface="Arial Black"/>
              <a:sym typeface="Arial Black"/>
            </a:endParaRPr>
          </a:p>
        </p:txBody>
      </p:sp>
      <p:sp>
        <p:nvSpPr>
          <p:cNvPr descr="Sunset Animated Illustration by Mina FZ. for Queble on Dribbble" id="211" name="Google Shape;211;g1582d76b34a_0_57"/>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600" u="none" cap="none" strike="noStrike">
              <a:solidFill>
                <a:schemeClr val="dk1"/>
              </a:solidFill>
              <a:latin typeface="Calibri"/>
              <a:ea typeface="Calibri"/>
              <a:cs typeface="Calibri"/>
              <a:sym typeface="Calibri"/>
            </a:endParaRPr>
          </a:p>
        </p:txBody>
      </p:sp>
      <p:sp>
        <p:nvSpPr>
          <p:cNvPr id="212" name="Google Shape;212;g1582d76b34a_0_57"/>
          <p:cNvSpPr txBox="1"/>
          <p:nvPr/>
        </p:nvSpPr>
        <p:spPr>
          <a:xfrm>
            <a:off x="786600" y="1817750"/>
            <a:ext cx="8807700" cy="7634700"/>
          </a:xfrm>
          <a:prstGeom prst="rect">
            <a:avLst/>
          </a:prstGeom>
          <a:noFill/>
          <a:ln>
            <a:noFill/>
          </a:ln>
        </p:spPr>
        <p:txBody>
          <a:bodyPr anchorCtr="0" anchor="t" bIns="0" lIns="0" spcFirstLastPara="1" rIns="0" wrap="square" tIns="0">
            <a:spAutoFit/>
          </a:bodyPr>
          <a:lstStyle/>
          <a:p>
            <a:pPr indent="-425450" lvl="0" marL="457200" marR="0" rtl="0" algn="l">
              <a:lnSpc>
                <a:spcPct val="150000"/>
              </a:lnSpc>
              <a:spcBef>
                <a:spcPts val="0"/>
              </a:spcBef>
              <a:spcAft>
                <a:spcPts val="0"/>
              </a:spcAft>
              <a:buClr>
                <a:srgbClr val="000000"/>
              </a:buClr>
              <a:buSzPts val="3100"/>
              <a:buFont typeface="Arial"/>
              <a:buAutoNum type="arabicPeriod"/>
            </a:pPr>
            <a:r>
              <a:rPr lang="en-US" sz="3100"/>
              <a:t>Draw a Tree Trunk on your bond paper.</a:t>
            </a:r>
            <a:endParaRPr sz="3100"/>
          </a:p>
          <a:p>
            <a:pPr indent="-425450" lvl="0" marL="457200" marR="0" rtl="0" algn="l">
              <a:lnSpc>
                <a:spcPct val="150000"/>
              </a:lnSpc>
              <a:spcBef>
                <a:spcPts val="0"/>
              </a:spcBef>
              <a:spcAft>
                <a:spcPts val="0"/>
              </a:spcAft>
              <a:buSzPts val="3100"/>
              <a:buAutoNum type="arabicPeriod"/>
            </a:pPr>
            <a:r>
              <a:rPr lang="en-US" sz="3100"/>
              <a:t>Then draw a leaves on the colored paper and cut it.</a:t>
            </a:r>
            <a:endParaRPr sz="3100"/>
          </a:p>
          <a:p>
            <a:pPr indent="-425450" lvl="0" marL="457200" marR="0" rtl="0" algn="l">
              <a:lnSpc>
                <a:spcPct val="150000"/>
              </a:lnSpc>
              <a:spcBef>
                <a:spcPts val="0"/>
              </a:spcBef>
              <a:spcAft>
                <a:spcPts val="0"/>
              </a:spcAft>
              <a:buSzPts val="3100"/>
              <a:buAutoNum type="arabicPeriod"/>
            </a:pPr>
            <a:r>
              <a:rPr lang="en-US" sz="3100"/>
              <a:t>After cutting the leaves, write on the leaves the list of things you can do and practice so that your faith can grow much deeper.</a:t>
            </a:r>
            <a:endParaRPr sz="3100"/>
          </a:p>
          <a:p>
            <a:pPr indent="-425450" lvl="0" marL="457200" marR="0" rtl="0" algn="l">
              <a:lnSpc>
                <a:spcPct val="150000"/>
              </a:lnSpc>
              <a:spcBef>
                <a:spcPts val="0"/>
              </a:spcBef>
              <a:spcAft>
                <a:spcPts val="0"/>
              </a:spcAft>
              <a:buSzPts val="3100"/>
              <a:buAutoNum type="arabicPeriod"/>
            </a:pPr>
            <a:r>
              <a:rPr lang="en-US" sz="3100"/>
              <a:t>After writing down those list of yours, you can now paste the leaves on the upper part of your drawing</a:t>
            </a:r>
            <a:endParaRPr sz="3100"/>
          </a:p>
          <a:p>
            <a:pPr indent="-425450" lvl="0" marL="457200" marR="0" rtl="0" algn="l">
              <a:lnSpc>
                <a:spcPct val="150000"/>
              </a:lnSpc>
              <a:spcBef>
                <a:spcPts val="0"/>
              </a:spcBef>
              <a:spcAft>
                <a:spcPts val="0"/>
              </a:spcAft>
              <a:buSzPts val="3100"/>
              <a:buAutoNum type="arabicPeriod"/>
            </a:pPr>
            <a:r>
              <a:rPr lang="en-US" sz="3100"/>
              <a:t>You may add other things, such as colors and drawings to make your tree beautiful.</a:t>
            </a:r>
            <a:endParaRPr sz="3100"/>
          </a:p>
        </p:txBody>
      </p:sp>
      <p:pic>
        <p:nvPicPr>
          <p:cNvPr id="213" name="Google Shape;213;g1582d76b34a_0_57"/>
          <p:cNvPicPr preferRelativeResize="0"/>
          <p:nvPr/>
        </p:nvPicPr>
        <p:blipFill rotWithShape="1">
          <a:blip r:embed="rId3">
            <a:alphaModFix/>
          </a:blip>
          <a:srcRect b="0" l="5985" r="9832" t="5141"/>
          <a:stretch/>
        </p:blipFill>
        <p:spPr>
          <a:xfrm>
            <a:off x="9989200" y="1028700"/>
            <a:ext cx="7267775" cy="8229601"/>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31859B"/>
        </a:solidFill>
      </p:bgPr>
    </p:bg>
    <p:spTree>
      <p:nvGrpSpPr>
        <p:cNvPr id="218" name="Shape 218"/>
        <p:cNvGrpSpPr/>
        <p:nvPr/>
      </p:nvGrpSpPr>
      <p:grpSpPr>
        <a:xfrm>
          <a:off x="0" y="0"/>
          <a:ext cx="0" cy="0"/>
          <a:chOff x="0" y="0"/>
          <a:chExt cx="0" cy="0"/>
        </a:xfrm>
      </p:grpSpPr>
      <p:sp>
        <p:nvSpPr>
          <p:cNvPr id="219" name="Google Shape;219;gf7e905350f_0_52"/>
          <p:cNvSpPr/>
          <p:nvPr/>
        </p:nvSpPr>
        <p:spPr>
          <a:xfrm>
            <a:off x="1083950" y="902171"/>
            <a:ext cx="5857800" cy="745800"/>
          </a:xfrm>
          <a:prstGeom prst="rect">
            <a:avLst/>
          </a:prstGeom>
          <a:solidFill>
            <a:srgbClr val="205867"/>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4400"/>
              <a:buFont typeface="Arial"/>
              <a:buNone/>
            </a:pPr>
            <a:r>
              <a:rPr b="0" i="0" lang="en-US" sz="4400" u="none" cap="none" strike="noStrike">
                <a:solidFill>
                  <a:schemeClr val="lt1"/>
                </a:solidFill>
                <a:latin typeface="Arial Black"/>
                <a:ea typeface="Arial Black"/>
                <a:cs typeface="Arial Black"/>
                <a:sym typeface="Arial Black"/>
              </a:rPr>
              <a:t>Closing Prayer</a:t>
            </a:r>
            <a:endParaRPr b="0" i="0" sz="1400" u="none" cap="none" strike="noStrike">
              <a:solidFill>
                <a:srgbClr val="000000"/>
              </a:solidFill>
              <a:latin typeface="Arial"/>
              <a:ea typeface="Arial"/>
              <a:cs typeface="Arial"/>
              <a:sym typeface="Arial"/>
            </a:endParaRPr>
          </a:p>
        </p:txBody>
      </p:sp>
      <p:sp>
        <p:nvSpPr>
          <p:cNvPr id="220" name="Google Shape;220;gf7e905350f_0_52"/>
          <p:cNvSpPr/>
          <p:nvPr/>
        </p:nvSpPr>
        <p:spPr>
          <a:xfrm>
            <a:off x="1054325" y="2128700"/>
            <a:ext cx="9238200" cy="7633500"/>
          </a:xfrm>
          <a:prstGeom prst="rect">
            <a:avLst/>
          </a:prstGeom>
          <a:noFill/>
          <a:ln>
            <a:noFill/>
          </a:ln>
        </p:spPr>
        <p:txBody>
          <a:bodyPr anchorCtr="0" anchor="ctr" bIns="45700" lIns="91425" spcFirstLastPara="1" rIns="91425" wrap="square" tIns="45700">
            <a:noAutofit/>
          </a:bodyPr>
          <a:lstStyle/>
          <a:p>
            <a:pPr indent="0" lvl="0" marL="0" marR="0" rtl="0" algn="just">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Arial"/>
                <a:ea typeface="Arial"/>
                <a:cs typeface="Arial"/>
                <a:sym typeface="Arial"/>
              </a:rPr>
              <a:t>Dear God,</a:t>
            </a:r>
            <a:endParaRPr b="0" i="0" sz="1400" u="none" cap="none" strike="noStrike">
              <a:solidFill>
                <a:srgbClr val="000000"/>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rPr b="1" lang="en-US" sz="4000">
                <a:solidFill>
                  <a:schemeClr val="lt1"/>
                </a:solidFill>
              </a:rPr>
              <a:t>Thank you for reminding us how to remain and grow in our faith. God, we ask that for our mustard seed sized faith, may you help us to believe and never doubt Your mighty power in everything.</a:t>
            </a:r>
            <a:endParaRPr b="1" i="0" sz="40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t/>
            </a:r>
            <a:endParaRPr b="1" i="0" sz="40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Arial"/>
                <a:ea typeface="Arial"/>
                <a:cs typeface="Arial"/>
                <a:sym typeface="Arial"/>
              </a:rPr>
              <a:t>In Jesus' name we pray. </a:t>
            </a:r>
            <a:endParaRPr b="1" i="0" sz="4000" u="none" cap="none" strike="noStrike">
              <a:solidFill>
                <a:schemeClr val="lt1"/>
              </a:solidFill>
              <a:latin typeface="Arial"/>
              <a:ea typeface="Arial"/>
              <a:cs typeface="Arial"/>
              <a:sym typeface="Arial"/>
            </a:endParaRPr>
          </a:p>
          <a:p>
            <a:pPr indent="0" lvl="0" marL="0" marR="0" rtl="0" algn="just">
              <a:lnSpc>
                <a:spcPct val="100000"/>
              </a:lnSpc>
              <a:spcBef>
                <a:spcPts val="0"/>
              </a:spcBef>
              <a:spcAft>
                <a:spcPts val="0"/>
              </a:spcAft>
              <a:buClr>
                <a:srgbClr val="000000"/>
              </a:buClr>
              <a:buSzPts val="4000"/>
              <a:buFont typeface="Arial"/>
              <a:buNone/>
            </a:pPr>
            <a:r>
              <a:rPr b="1" i="0" lang="en-US" sz="4000" u="none" cap="none" strike="noStrike">
                <a:solidFill>
                  <a:schemeClr val="lt1"/>
                </a:solidFill>
                <a:latin typeface="Arial"/>
                <a:ea typeface="Arial"/>
                <a:cs typeface="Arial"/>
                <a:sym typeface="Arial"/>
              </a:rPr>
              <a:t>Amen.</a:t>
            </a:r>
            <a:endParaRPr b="0" i="0" sz="1400" u="none" cap="none" strike="noStrike">
              <a:solidFill>
                <a:srgbClr val="000000"/>
              </a:solidFill>
              <a:latin typeface="Arial"/>
              <a:ea typeface="Arial"/>
              <a:cs typeface="Arial"/>
              <a:sym typeface="Arial"/>
            </a:endParaRPr>
          </a:p>
        </p:txBody>
      </p:sp>
      <p:pic>
        <p:nvPicPr>
          <p:cNvPr descr="Image result for animated kid praying transparent background" id="221" name="Google Shape;221;gf7e905350f_0_52"/>
          <p:cNvPicPr preferRelativeResize="0"/>
          <p:nvPr/>
        </p:nvPicPr>
        <p:blipFill rotWithShape="1">
          <a:blip r:embed="rId3">
            <a:alphaModFix/>
          </a:blip>
          <a:srcRect b="0" l="0" r="0" t="0"/>
          <a:stretch/>
        </p:blipFill>
        <p:spPr>
          <a:xfrm>
            <a:off x="11160224" y="1120722"/>
            <a:ext cx="6552728" cy="8045556"/>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4"/>
        </a:solidFill>
      </p:bgPr>
    </p:bg>
    <p:spTree>
      <p:nvGrpSpPr>
        <p:cNvPr id="226" name="Shape 226"/>
        <p:cNvGrpSpPr/>
        <p:nvPr/>
      </p:nvGrpSpPr>
      <p:grpSpPr>
        <a:xfrm>
          <a:off x="0" y="0"/>
          <a:ext cx="0" cy="0"/>
          <a:chOff x="0" y="0"/>
          <a:chExt cx="0" cy="0"/>
        </a:xfrm>
      </p:grpSpPr>
      <p:sp>
        <p:nvSpPr>
          <p:cNvPr id="227" name="Google Shape;227;g151c7734bdb_0_236"/>
          <p:cNvSpPr/>
          <p:nvPr/>
        </p:nvSpPr>
        <p:spPr>
          <a:xfrm>
            <a:off x="-244475" y="-131650"/>
            <a:ext cx="18532500" cy="10418700"/>
          </a:xfrm>
          <a:prstGeom prst="rect">
            <a:avLst/>
          </a:prstGeom>
          <a:solidFill>
            <a:srgbClr val="76923C"/>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228" name="Google Shape;228;g151c7734bdb_0_236"/>
          <p:cNvSpPr txBox="1"/>
          <p:nvPr/>
        </p:nvSpPr>
        <p:spPr>
          <a:xfrm>
            <a:off x="-62345" y="3086099"/>
            <a:ext cx="10515600" cy="34788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11300"/>
              <a:buFont typeface="Arial"/>
              <a:buNone/>
            </a:pPr>
            <a:r>
              <a:rPr b="1" i="0" lang="en-US" sz="11300" u="none" cap="none" strike="noStrike">
                <a:solidFill>
                  <a:srgbClr val="FFFFFF"/>
                </a:solidFill>
                <a:latin typeface="Arial"/>
                <a:ea typeface="Arial"/>
                <a:cs typeface="Arial"/>
                <a:sym typeface="Arial"/>
              </a:rPr>
              <a:t>LIVE THE WORD KIDS</a:t>
            </a:r>
            <a:endParaRPr b="0" i="0" sz="1400" u="none" cap="none" strike="noStrike">
              <a:solidFill>
                <a:srgbClr val="000000"/>
              </a:solidFill>
              <a:latin typeface="Arial"/>
              <a:ea typeface="Arial"/>
              <a:cs typeface="Arial"/>
              <a:sym typeface="Arial"/>
            </a:endParaRPr>
          </a:p>
        </p:txBody>
      </p:sp>
      <p:sp>
        <p:nvSpPr>
          <p:cNvPr id="229" name="Google Shape;229;g151c7734bdb_0_236"/>
          <p:cNvSpPr/>
          <p:nvPr/>
        </p:nvSpPr>
        <p:spPr>
          <a:xfrm>
            <a:off x="1261251" y="6548575"/>
            <a:ext cx="7868400" cy="808200"/>
          </a:xfrm>
          <a:prstGeom prst="rect">
            <a:avLst/>
          </a:prstGeom>
          <a:solidFill>
            <a:srgbClr val="E36C09"/>
          </a:solid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sp>
        <p:nvSpPr>
          <p:cNvPr id="230" name="Google Shape;230;g151c7734bdb_0_236"/>
          <p:cNvSpPr txBox="1"/>
          <p:nvPr/>
        </p:nvSpPr>
        <p:spPr>
          <a:xfrm>
            <a:off x="1661150" y="6721825"/>
            <a:ext cx="7010400" cy="4617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3000"/>
              <a:buFont typeface="Arial"/>
              <a:buNone/>
            </a:pPr>
            <a:r>
              <a:rPr b="1" i="0" lang="en-US" sz="3000" u="none" cap="none" strike="noStrike">
                <a:solidFill>
                  <a:srgbClr val="FFFFFF"/>
                </a:solidFill>
                <a:latin typeface="Arial"/>
                <a:ea typeface="Arial"/>
                <a:cs typeface="Arial"/>
                <a:sym typeface="Arial"/>
              </a:rPr>
              <a:t>2</a:t>
            </a:r>
            <a:r>
              <a:rPr b="1" lang="en-US" sz="3000">
                <a:solidFill>
                  <a:srgbClr val="FFFFFF"/>
                </a:solidFill>
              </a:rPr>
              <a:t>7</a:t>
            </a:r>
            <a:r>
              <a:rPr b="1" i="0" lang="en-US" sz="3000" u="none" cap="none" strike="noStrike">
                <a:solidFill>
                  <a:srgbClr val="FFFFFF"/>
                </a:solidFill>
                <a:latin typeface="Arial"/>
                <a:ea typeface="Arial"/>
                <a:cs typeface="Arial"/>
                <a:sym typeface="Arial"/>
              </a:rPr>
              <a:t>th Sunday in Ordinary | Year C</a:t>
            </a:r>
            <a:endParaRPr b="0" i="0" sz="1400" u="none" cap="none" strike="noStrike">
              <a:solidFill>
                <a:srgbClr val="000000"/>
              </a:solidFill>
              <a:latin typeface="Arial"/>
              <a:ea typeface="Arial"/>
              <a:cs typeface="Arial"/>
              <a:sym typeface="Arial"/>
            </a:endParaRPr>
          </a:p>
        </p:txBody>
      </p:sp>
      <p:pic>
        <p:nvPicPr>
          <p:cNvPr id="231" name="Google Shape;231;g151c7734bdb_0_236"/>
          <p:cNvPicPr preferRelativeResize="0"/>
          <p:nvPr/>
        </p:nvPicPr>
        <p:blipFill rotWithShape="1">
          <a:blip r:embed="rId3">
            <a:alphaModFix/>
          </a:blip>
          <a:srcRect b="0" l="0" r="0" t="0"/>
          <a:stretch/>
        </p:blipFill>
        <p:spPr>
          <a:xfrm>
            <a:off x="9864080" y="1638300"/>
            <a:ext cx="7010400" cy="70104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0">
  <p:cSld>
    <p:bg>
      <p:bgPr>
        <a:solidFill>
          <a:srgbClr val="366092"/>
        </a:solidFill>
      </p:bgPr>
    </p:bg>
    <p:spTree>
      <p:nvGrpSpPr>
        <p:cNvPr id="108" name="Shape 108"/>
        <p:cNvGrpSpPr/>
        <p:nvPr/>
      </p:nvGrpSpPr>
      <p:grpSpPr>
        <a:xfrm>
          <a:off x="0" y="0"/>
          <a:ext cx="0" cy="0"/>
          <a:chOff x="0" y="0"/>
          <a:chExt cx="0" cy="0"/>
        </a:xfrm>
      </p:grpSpPr>
      <p:sp>
        <p:nvSpPr>
          <p:cNvPr id="109" name="Google Shape;109;p2"/>
          <p:cNvSpPr txBox="1"/>
          <p:nvPr/>
        </p:nvSpPr>
        <p:spPr>
          <a:xfrm>
            <a:off x="782225" y="1490250"/>
            <a:ext cx="16958700" cy="83736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chemeClr val="dk1"/>
              </a:buClr>
              <a:buSzPts val="1100"/>
              <a:buFont typeface="Arial"/>
              <a:buNone/>
            </a:pPr>
            <a:r>
              <a:rPr lang="en-US" sz="3200">
                <a:solidFill>
                  <a:schemeClr val="lt1"/>
                </a:solidFill>
              </a:rPr>
              <a:t>The mustard seed is one of the smallest of all seeds. Some people think of faith when they think of mustard seeds. Faith is when we believe in God and His power. </a:t>
            </a:r>
            <a:endParaRPr sz="3200">
              <a:solidFill>
                <a:schemeClr val="lt1"/>
              </a:solidFill>
            </a:endParaRPr>
          </a:p>
          <a:p>
            <a:pPr indent="0" lvl="0" marL="0" marR="0" rtl="0" algn="l">
              <a:lnSpc>
                <a:spcPct val="100000"/>
              </a:lnSpc>
              <a:spcBef>
                <a:spcPts val="0"/>
              </a:spcBef>
              <a:spcAft>
                <a:spcPts val="0"/>
              </a:spcAft>
              <a:buClr>
                <a:schemeClr val="dk1"/>
              </a:buClr>
              <a:buSzPts val="1100"/>
              <a:buFont typeface="Arial"/>
              <a:buNone/>
            </a:pPr>
            <a:r>
              <a:t/>
            </a:r>
            <a:endParaRPr sz="3200">
              <a:solidFill>
                <a:schemeClr val="lt1"/>
              </a:solidFill>
            </a:endParaRPr>
          </a:p>
          <a:p>
            <a:pPr indent="0" lvl="0" marL="0" marR="0" rtl="0" algn="l">
              <a:lnSpc>
                <a:spcPct val="100000"/>
              </a:lnSpc>
              <a:spcBef>
                <a:spcPts val="0"/>
              </a:spcBef>
              <a:spcAft>
                <a:spcPts val="0"/>
              </a:spcAft>
              <a:buClr>
                <a:schemeClr val="dk1"/>
              </a:buClr>
              <a:buSzPts val="1100"/>
              <a:buFont typeface="Arial"/>
              <a:buNone/>
            </a:pPr>
            <a:r>
              <a:rPr lang="en-US" sz="3200">
                <a:solidFill>
                  <a:schemeClr val="lt1"/>
                </a:solidFill>
              </a:rPr>
              <a:t>When Jesus’ friends asked Him how they could have stronger faith, Jesus said, “If you had faith even as small as a mustard seed, you could say to this mulberry tree, ‘May you be uprooted and be planted in the sea,’ and it would obey you!” (Luke 17:5-10) Jesus said that God is so powerful that if our faith is even as small as this little seed, then we can do incredible things with His power. </a:t>
            </a:r>
            <a:endParaRPr sz="3200">
              <a:solidFill>
                <a:schemeClr val="lt1"/>
              </a:solidFill>
            </a:endParaRPr>
          </a:p>
          <a:p>
            <a:pPr indent="0" lvl="0" marL="0" marR="0" rtl="0" algn="l">
              <a:lnSpc>
                <a:spcPct val="100000"/>
              </a:lnSpc>
              <a:spcBef>
                <a:spcPts val="0"/>
              </a:spcBef>
              <a:spcAft>
                <a:spcPts val="0"/>
              </a:spcAft>
              <a:buClr>
                <a:schemeClr val="dk1"/>
              </a:buClr>
              <a:buSzPts val="1100"/>
              <a:buFont typeface="Arial"/>
              <a:buNone/>
            </a:pPr>
            <a:r>
              <a:t/>
            </a:r>
            <a:endParaRPr sz="3200">
              <a:solidFill>
                <a:schemeClr val="lt1"/>
              </a:solidFill>
            </a:endParaRPr>
          </a:p>
          <a:p>
            <a:pPr indent="0" lvl="0" marL="0" marR="0" rtl="0" algn="l">
              <a:lnSpc>
                <a:spcPct val="100000"/>
              </a:lnSpc>
              <a:spcBef>
                <a:spcPts val="0"/>
              </a:spcBef>
              <a:spcAft>
                <a:spcPts val="0"/>
              </a:spcAft>
              <a:buClr>
                <a:schemeClr val="dk1"/>
              </a:buClr>
              <a:buSzPts val="1100"/>
              <a:buFont typeface="Arial"/>
              <a:buNone/>
            </a:pPr>
            <a:r>
              <a:rPr lang="en-US" sz="3200">
                <a:solidFill>
                  <a:schemeClr val="lt1"/>
                </a:solidFill>
              </a:rPr>
              <a:t>If Jesus said we could pray and ask God to move a tree from our front yard to the sea, then we need even smaller faith to just move this plant a little bit. </a:t>
            </a:r>
            <a:endParaRPr sz="3200">
              <a:solidFill>
                <a:schemeClr val="lt1"/>
              </a:solidFill>
            </a:endParaRPr>
          </a:p>
          <a:p>
            <a:pPr indent="0" lvl="0" marL="0" marR="0" rtl="0" algn="l">
              <a:lnSpc>
                <a:spcPct val="100000"/>
              </a:lnSpc>
              <a:spcBef>
                <a:spcPts val="0"/>
              </a:spcBef>
              <a:spcAft>
                <a:spcPts val="0"/>
              </a:spcAft>
              <a:buClr>
                <a:schemeClr val="dk1"/>
              </a:buClr>
              <a:buSzPts val="1100"/>
              <a:buFont typeface="Arial"/>
              <a:buNone/>
            </a:pPr>
            <a:r>
              <a:t/>
            </a:r>
            <a:endParaRPr sz="3200">
              <a:solidFill>
                <a:schemeClr val="lt1"/>
              </a:solidFill>
            </a:endParaRPr>
          </a:p>
          <a:p>
            <a:pPr indent="0" lvl="0" marL="0" marR="0" rtl="0" algn="l">
              <a:lnSpc>
                <a:spcPct val="100000"/>
              </a:lnSpc>
              <a:spcBef>
                <a:spcPts val="0"/>
              </a:spcBef>
              <a:spcAft>
                <a:spcPts val="0"/>
              </a:spcAft>
              <a:buClr>
                <a:schemeClr val="dk1"/>
              </a:buClr>
              <a:buSzPts val="1100"/>
              <a:buFont typeface="Arial"/>
              <a:buNone/>
            </a:pPr>
            <a:r>
              <a:rPr lang="en-US" sz="3200">
                <a:solidFill>
                  <a:schemeClr val="lt1"/>
                </a:solidFill>
              </a:rPr>
              <a:t>Jesus didn’t say someone with the faith of the mustard seed can move trees to the sea so that a bunch of people would start uprooting trees. That wasn’t His point. He was teaching us that it doesn't take a great faith for great things to happen. Why? Because what happens doesn’t depend on us, but instead on God. God has the power to do anything, and God is for us so we can trust whatever He does.</a:t>
            </a:r>
            <a:endParaRPr sz="3200">
              <a:solidFill>
                <a:schemeClr val="lt1"/>
              </a:solidFill>
            </a:endParaRPr>
          </a:p>
        </p:txBody>
      </p:sp>
      <p:sp>
        <p:nvSpPr>
          <p:cNvPr id="110" name="Google Shape;110;p2"/>
          <p:cNvSpPr txBox="1"/>
          <p:nvPr/>
        </p:nvSpPr>
        <p:spPr>
          <a:xfrm>
            <a:off x="782226" y="704606"/>
            <a:ext cx="12321900" cy="6774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3000"/>
              <a:buFont typeface="Arial"/>
              <a:buNone/>
            </a:pPr>
            <a:r>
              <a:rPr b="1" i="0" lang="en-US" sz="4400" u="sng" cap="none" strike="noStrike">
                <a:solidFill>
                  <a:schemeClr val="lt1"/>
                </a:solidFill>
                <a:latin typeface="Arial"/>
                <a:ea typeface="Arial"/>
                <a:cs typeface="Arial"/>
                <a:sym typeface="Arial"/>
              </a:rPr>
              <a:t>GOSPEL REFLECTION</a:t>
            </a:r>
            <a:endParaRPr b="0" i="0" sz="4400" u="sng" cap="none" strike="noStrike">
              <a:solidFill>
                <a:schemeClr val="lt1"/>
              </a:solidFill>
              <a:latin typeface="Arial"/>
              <a:ea typeface="Arial"/>
              <a:cs typeface="Arial"/>
              <a:sym typeface="Arial"/>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accent2"/>
        </a:solidFill>
      </p:bgPr>
    </p:bg>
    <p:spTree>
      <p:nvGrpSpPr>
        <p:cNvPr id="115" name="Shape 115"/>
        <p:cNvGrpSpPr/>
        <p:nvPr/>
      </p:nvGrpSpPr>
      <p:grpSpPr>
        <a:xfrm>
          <a:off x="0" y="0"/>
          <a:ext cx="0" cy="0"/>
          <a:chOff x="0" y="0"/>
          <a:chExt cx="0" cy="0"/>
        </a:xfrm>
      </p:grpSpPr>
      <p:sp>
        <p:nvSpPr>
          <p:cNvPr id="116" name="Google Shape;116;p3"/>
          <p:cNvSpPr/>
          <p:nvPr/>
        </p:nvSpPr>
        <p:spPr>
          <a:xfrm>
            <a:off x="-244475" y="-131650"/>
            <a:ext cx="18532500" cy="10418700"/>
          </a:xfrm>
          <a:prstGeom prst="rect">
            <a:avLst/>
          </a:prstGeom>
          <a:solidFill>
            <a:srgbClr val="953734"/>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17" name="Google Shape;117;p3"/>
          <p:cNvSpPr/>
          <p:nvPr/>
        </p:nvSpPr>
        <p:spPr>
          <a:xfrm>
            <a:off x="0" y="8146052"/>
            <a:ext cx="18288000" cy="2697300"/>
          </a:xfrm>
          <a:prstGeom prst="rect">
            <a:avLst/>
          </a:prstGeom>
          <a:solidFill>
            <a:schemeClr val="lt1"/>
          </a:solidFill>
          <a:ln>
            <a:noFill/>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Arial"/>
              <a:buNone/>
            </a:pPr>
            <a:r>
              <a:t/>
            </a:r>
            <a:endParaRPr b="0" i="0" sz="1800" u="none" cap="none" strike="noStrike">
              <a:solidFill>
                <a:schemeClr val="lt1"/>
              </a:solidFill>
              <a:latin typeface="Calibri"/>
              <a:ea typeface="Calibri"/>
              <a:cs typeface="Calibri"/>
              <a:sym typeface="Calibri"/>
            </a:endParaRPr>
          </a:p>
        </p:txBody>
      </p:sp>
      <p:sp>
        <p:nvSpPr>
          <p:cNvPr id="118" name="Google Shape;118;p3"/>
          <p:cNvSpPr txBox="1"/>
          <p:nvPr/>
        </p:nvSpPr>
        <p:spPr>
          <a:xfrm>
            <a:off x="0" y="8443313"/>
            <a:ext cx="18288000" cy="8619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6000"/>
              <a:buFont typeface="Arial"/>
              <a:buNone/>
            </a:pPr>
            <a:r>
              <a:rPr lang="en-US" sz="5600">
                <a:solidFill>
                  <a:srgbClr val="953734"/>
                </a:solidFill>
                <a:latin typeface="Arial Black"/>
                <a:ea typeface="Arial Black"/>
                <a:cs typeface="Arial Black"/>
                <a:sym typeface="Arial Black"/>
              </a:rPr>
              <a:t>Faith and A Servant's Duty</a:t>
            </a:r>
            <a:endParaRPr b="0" i="0" sz="5600" u="none" cap="none" strike="noStrike">
              <a:solidFill>
                <a:srgbClr val="953734"/>
              </a:solidFill>
              <a:latin typeface="Arial Black"/>
              <a:ea typeface="Arial Black"/>
              <a:cs typeface="Arial Black"/>
              <a:sym typeface="Arial Black"/>
            </a:endParaRPr>
          </a:p>
        </p:txBody>
      </p:sp>
      <p:sp>
        <p:nvSpPr>
          <p:cNvPr id="119" name="Google Shape;119;p3"/>
          <p:cNvSpPr txBox="1"/>
          <p:nvPr/>
        </p:nvSpPr>
        <p:spPr>
          <a:xfrm>
            <a:off x="3528150" y="9366725"/>
            <a:ext cx="11231700" cy="769500"/>
          </a:xfrm>
          <a:prstGeom prst="rect">
            <a:avLst/>
          </a:prstGeom>
          <a:no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0" i="0" lang="en-US" sz="5000" u="none" cap="none" strike="noStrike">
                <a:solidFill>
                  <a:schemeClr val="dk1"/>
                </a:solidFill>
                <a:latin typeface="Arial Black"/>
                <a:ea typeface="Arial Black"/>
                <a:cs typeface="Arial Black"/>
                <a:sym typeface="Arial Black"/>
              </a:rPr>
              <a:t>Luke 1</a:t>
            </a:r>
            <a:r>
              <a:rPr lang="en-US" sz="5000">
                <a:solidFill>
                  <a:schemeClr val="dk1"/>
                </a:solidFill>
                <a:latin typeface="Arial Black"/>
                <a:ea typeface="Arial Black"/>
                <a:cs typeface="Arial Black"/>
                <a:sym typeface="Arial Black"/>
              </a:rPr>
              <a:t>7</a:t>
            </a:r>
            <a:r>
              <a:rPr b="0" i="0" lang="en-US" sz="5000" u="none" cap="none" strike="noStrike">
                <a:solidFill>
                  <a:schemeClr val="dk1"/>
                </a:solidFill>
                <a:latin typeface="Arial Black"/>
                <a:ea typeface="Arial Black"/>
                <a:cs typeface="Arial Black"/>
                <a:sym typeface="Arial Black"/>
              </a:rPr>
              <a:t>:</a:t>
            </a:r>
            <a:r>
              <a:rPr lang="en-US" sz="5000">
                <a:solidFill>
                  <a:schemeClr val="dk1"/>
                </a:solidFill>
                <a:latin typeface="Arial Black"/>
                <a:ea typeface="Arial Black"/>
                <a:cs typeface="Arial Black"/>
                <a:sym typeface="Arial Black"/>
              </a:rPr>
              <a:t>5</a:t>
            </a:r>
            <a:r>
              <a:rPr b="0" i="0" lang="en-US" sz="5000" u="none" cap="none" strike="noStrike">
                <a:solidFill>
                  <a:schemeClr val="dk1"/>
                </a:solidFill>
                <a:latin typeface="Arial Black"/>
                <a:ea typeface="Arial Black"/>
                <a:cs typeface="Arial Black"/>
                <a:sym typeface="Arial Black"/>
              </a:rPr>
              <a:t>-</a:t>
            </a:r>
            <a:r>
              <a:rPr lang="en-US" sz="5000">
                <a:solidFill>
                  <a:schemeClr val="dk1"/>
                </a:solidFill>
                <a:latin typeface="Arial Black"/>
                <a:ea typeface="Arial Black"/>
                <a:cs typeface="Arial Black"/>
                <a:sym typeface="Arial Black"/>
              </a:rPr>
              <a:t>10</a:t>
            </a:r>
            <a:endParaRPr b="0" i="0" sz="5000" u="none" cap="none" strike="noStrike">
              <a:solidFill>
                <a:schemeClr val="dk1"/>
              </a:solidFill>
              <a:latin typeface="Arial Black"/>
              <a:ea typeface="Arial Black"/>
              <a:cs typeface="Arial Black"/>
              <a:sym typeface="Arial Black"/>
            </a:endParaRPr>
          </a:p>
        </p:txBody>
      </p:sp>
      <p:pic>
        <p:nvPicPr>
          <p:cNvPr id="120" name="Google Shape;120;p3"/>
          <p:cNvPicPr preferRelativeResize="0"/>
          <p:nvPr/>
        </p:nvPicPr>
        <p:blipFill>
          <a:blip r:embed="rId3">
            <a:alphaModFix/>
          </a:blip>
          <a:stretch>
            <a:fillRect/>
          </a:stretch>
        </p:blipFill>
        <p:spPr>
          <a:xfrm>
            <a:off x="4572000" y="504625"/>
            <a:ext cx="9753600" cy="7315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32423"/>
        </a:solidFill>
      </p:bgPr>
    </p:bg>
    <p:spTree>
      <p:nvGrpSpPr>
        <p:cNvPr id="124" name="Shape 124"/>
        <p:cNvGrpSpPr/>
        <p:nvPr/>
      </p:nvGrpSpPr>
      <p:grpSpPr>
        <a:xfrm>
          <a:off x="0" y="0"/>
          <a:ext cx="0" cy="0"/>
          <a:chOff x="0" y="0"/>
          <a:chExt cx="0" cy="0"/>
        </a:xfrm>
      </p:grpSpPr>
      <p:sp>
        <p:nvSpPr>
          <p:cNvPr id="125" name="Google Shape;125;p4"/>
          <p:cNvSpPr/>
          <p:nvPr/>
        </p:nvSpPr>
        <p:spPr>
          <a:xfrm>
            <a:off x="-244475" y="-131650"/>
            <a:ext cx="18532500" cy="10418700"/>
          </a:xfrm>
          <a:prstGeom prst="rect">
            <a:avLst/>
          </a:prstGeom>
          <a:solidFill>
            <a:srgbClr val="666666"/>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4"/>
          <p:cNvSpPr txBox="1"/>
          <p:nvPr/>
        </p:nvSpPr>
        <p:spPr>
          <a:xfrm>
            <a:off x="1434809" y="2109702"/>
            <a:ext cx="17007900" cy="3463200"/>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Clr>
                <a:srgbClr val="000000"/>
              </a:buClr>
              <a:buSzPts val="7200"/>
              <a:buFont typeface="Arial"/>
              <a:buNone/>
            </a:pPr>
            <a:r>
              <a:rPr b="1" i="1" lang="en-US" sz="7200" u="none" cap="none" strike="noStrike">
                <a:solidFill>
                  <a:srgbClr val="FFC000"/>
                </a:solidFill>
                <a:latin typeface="Arial"/>
                <a:ea typeface="Arial"/>
                <a:cs typeface="Arial"/>
                <a:sym typeface="Arial"/>
              </a:rPr>
              <a:t>Leader: </a:t>
            </a:r>
            <a:r>
              <a:rPr b="1" i="0" lang="en-US" sz="7200" u="none" cap="none" strike="noStrike">
                <a:solidFill>
                  <a:srgbClr val="FFFFFF"/>
                </a:solidFill>
                <a:latin typeface="Arial"/>
                <a:ea typeface="Arial"/>
                <a:cs typeface="Arial"/>
                <a:sym typeface="Arial"/>
              </a:rPr>
              <a:t>A reading from</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FFFFFF"/>
                </a:solidFill>
                <a:latin typeface="Arial"/>
                <a:ea typeface="Arial"/>
                <a:cs typeface="Arial"/>
                <a:sym typeface="Arial"/>
              </a:rPr>
              <a:t>              the Holy Gospel</a:t>
            </a:r>
            <a:endParaRPr b="0" i="0" sz="2100" u="none" cap="none" strike="noStrike">
              <a:solidFill>
                <a:srgbClr val="000000"/>
              </a:solidFill>
              <a:latin typeface="Arial"/>
              <a:ea typeface="Arial"/>
              <a:cs typeface="Arial"/>
              <a:sym typeface="Arial"/>
            </a:endParaRPr>
          </a:p>
          <a:p>
            <a:pPr indent="0" lvl="0" marL="0" marR="0" rtl="0" algn="l">
              <a:lnSpc>
                <a:spcPct val="100000"/>
              </a:lnSpc>
              <a:spcBef>
                <a:spcPts val="0"/>
              </a:spcBef>
              <a:spcAft>
                <a:spcPts val="0"/>
              </a:spcAft>
              <a:buClr>
                <a:srgbClr val="000000"/>
              </a:buClr>
              <a:buSzPts val="7200"/>
              <a:buFont typeface="Arial"/>
              <a:buNone/>
            </a:pPr>
            <a:r>
              <a:rPr b="1" i="0" lang="en-US" sz="7200" u="none" cap="none" strike="noStrike">
                <a:solidFill>
                  <a:srgbClr val="FFFFFF"/>
                </a:solidFill>
                <a:latin typeface="Arial"/>
                <a:ea typeface="Arial"/>
                <a:cs typeface="Arial"/>
                <a:sym typeface="Arial"/>
              </a:rPr>
              <a:t>              according to Luke.</a:t>
            </a:r>
            <a:endParaRPr b="0" i="0" sz="2100" u="none" cap="none" strike="noStrike">
              <a:solidFill>
                <a:srgbClr val="000000"/>
              </a:solidFill>
              <a:latin typeface="Arial"/>
              <a:ea typeface="Arial"/>
              <a:cs typeface="Arial"/>
              <a:sym typeface="Arial"/>
            </a:endParaRPr>
          </a:p>
        </p:txBody>
      </p:sp>
      <p:sp>
        <p:nvSpPr>
          <p:cNvPr id="127" name="Google Shape;127;p4"/>
          <p:cNvSpPr txBox="1"/>
          <p:nvPr/>
        </p:nvSpPr>
        <p:spPr>
          <a:xfrm>
            <a:off x="3062757" y="6257464"/>
            <a:ext cx="13751943" cy="1246496"/>
          </a:xfrm>
          <a:prstGeom prst="rect">
            <a:avLst/>
          </a:prstGeom>
          <a:noFill/>
          <a:ln>
            <a:noFill/>
          </a:ln>
        </p:spPr>
        <p:txBody>
          <a:bodyPr anchorCtr="0" anchor="t" bIns="68550" lIns="137125" spcFirstLastPara="1" rIns="137125" wrap="square" tIns="68550">
            <a:spAutoFit/>
          </a:bodyPr>
          <a:lstStyle/>
          <a:p>
            <a:pPr indent="0" lvl="0" marL="0" marR="0" rtl="0" algn="l">
              <a:lnSpc>
                <a:spcPct val="100000"/>
              </a:lnSpc>
              <a:spcBef>
                <a:spcPts val="0"/>
              </a:spcBef>
              <a:spcAft>
                <a:spcPts val="0"/>
              </a:spcAft>
              <a:buClr>
                <a:srgbClr val="000000"/>
              </a:buClr>
              <a:buSzPts val="7200"/>
              <a:buFont typeface="Arial"/>
              <a:buNone/>
            </a:pPr>
            <a:r>
              <a:rPr b="1" i="1" lang="en-US" sz="7200" u="none" cap="none" strike="noStrike">
                <a:solidFill>
                  <a:srgbClr val="FFC000"/>
                </a:solidFill>
                <a:latin typeface="Arial"/>
                <a:ea typeface="Arial"/>
                <a:cs typeface="Arial"/>
                <a:sym typeface="Arial"/>
              </a:rPr>
              <a:t>All: </a:t>
            </a:r>
            <a:r>
              <a:rPr b="1" i="0" lang="en-US" sz="7200" u="none" cap="none" strike="noStrike">
                <a:solidFill>
                  <a:srgbClr val="FFFFFF"/>
                </a:solidFill>
                <a:latin typeface="Arial"/>
                <a:ea typeface="Arial"/>
                <a:cs typeface="Arial"/>
                <a:sym typeface="Arial"/>
              </a:rPr>
              <a:t>Glory to You, Oh Lord.</a:t>
            </a:r>
            <a:endParaRPr b="0" i="0" sz="2100" u="none" cap="none" strike="noStrike">
              <a:solidFill>
                <a:srgbClr val="000000"/>
              </a:solidFill>
              <a:latin typeface="Arial"/>
              <a:ea typeface="Arial"/>
              <a:cs typeface="Arial"/>
              <a:sym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BD97"/>
        </a:solidFill>
      </p:bgPr>
    </p:bg>
    <p:spTree>
      <p:nvGrpSpPr>
        <p:cNvPr id="132" name="Shape 132"/>
        <p:cNvGrpSpPr/>
        <p:nvPr/>
      </p:nvGrpSpPr>
      <p:grpSpPr>
        <a:xfrm>
          <a:off x="0" y="0"/>
          <a:ext cx="0" cy="0"/>
          <a:chOff x="0" y="0"/>
          <a:chExt cx="0" cy="0"/>
        </a:xfrm>
      </p:grpSpPr>
      <p:sp>
        <p:nvSpPr>
          <p:cNvPr id="133" name="Google Shape;133;p7"/>
          <p:cNvSpPr/>
          <p:nvPr/>
        </p:nvSpPr>
        <p:spPr>
          <a:xfrm>
            <a:off x="-244475" y="-131650"/>
            <a:ext cx="18532500" cy="10418700"/>
          </a:xfrm>
          <a:prstGeom prst="rect">
            <a:avLst/>
          </a:prstGeom>
          <a:solidFill>
            <a:srgbClr val="632423"/>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34" name="Google Shape;134;p7"/>
          <p:cNvSpPr/>
          <p:nvPr/>
        </p:nvSpPr>
        <p:spPr>
          <a:xfrm>
            <a:off x="612439" y="7419831"/>
            <a:ext cx="1214400" cy="857400"/>
          </a:xfrm>
          <a:prstGeom prst="rect">
            <a:avLst/>
          </a:prstGeom>
          <a:solidFill>
            <a:srgbClr val="366092"/>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chemeClr val="lt1"/>
                </a:solidFill>
                <a:latin typeface="Arial Black"/>
                <a:ea typeface="Arial Black"/>
                <a:cs typeface="Arial Black"/>
                <a:sym typeface="Arial Black"/>
              </a:rPr>
              <a:t>5</a:t>
            </a:r>
            <a:endParaRPr b="1" i="0" sz="5000" u="none" cap="none" strike="noStrike">
              <a:solidFill>
                <a:schemeClr val="lt1"/>
              </a:solidFill>
              <a:latin typeface="Arial Black"/>
              <a:ea typeface="Arial Black"/>
              <a:cs typeface="Arial Black"/>
              <a:sym typeface="Arial Black"/>
            </a:endParaRPr>
          </a:p>
        </p:txBody>
      </p:sp>
      <p:sp>
        <p:nvSpPr>
          <p:cNvPr id="135" name="Google Shape;135;p7"/>
          <p:cNvSpPr txBox="1"/>
          <p:nvPr/>
        </p:nvSpPr>
        <p:spPr>
          <a:xfrm>
            <a:off x="612450" y="8612875"/>
            <a:ext cx="17063100" cy="7851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100">
                <a:solidFill>
                  <a:schemeClr val="lt1"/>
                </a:solidFill>
              </a:rPr>
              <a:t>The apostles said to the Lord, “Make our faith greater.”</a:t>
            </a:r>
            <a:endParaRPr b="1" i="0" sz="5100" u="none" cap="none" strike="noStrike">
              <a:solidFill>
                <a:schemeClr val="lt1"/>
              </a:solidFill>
              <a:latin typeface="Arial Black"/>
              <a:ea typeface="Arial Black"/>
              <a:cs typeface="Arial Black"/>
              <a:sym typeface="Arial Black"/>
            </a:endParaRPr>
          </a:p>
        </p:txBody>
      </p:sp>
      <p:pic>
        <p:nvPicPr>
          <p:cNvPr id="136" name="Google Shape;136;p7"/>
          <p:cNvPicPr preferRelativeResize="0"/>
          <p:nvPr/>
        </p:nvPicPr>
        <p:blipFill>
          <a:blip r:embed="rId3">
            <a:alphaModFix/>
          </a:blip>
          <a:stretch>
            <a:fillRect/>
          </a:stretch>
        </p:blipFill>
        <p:spPr>
          <a:xfrm>
            <a:off x="4267200" y="730125"/>
            <a:ext cx="9753600" cy="73152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C4BD97"/>
        </a:solidFill>
      </p:bgPr>
    </p:bg>
    <p:spTree>
      <p:nvGrpSpPr>
        <p:cNvPr id="141" name="Shape 141"/>
        <p:cNvGrpSpPr/>
        <p:nvPr/>
      </p:nvGrpSpPr>
      <p:grpSpPr>
        <a:xfrm>
          <a:off x="0" y="0"/>
          <a:ext cx="0" cy="0"/>
          <a:chOff x="0" y="0"/>
          <a:chExt cx="0" cy="0"/>
        </a:xfrm>
      </p:grpSpPr>
      <p:sp>
        <p:nvSpPr>
          <p:cNvPr id="142" name="Google Shape;142;g151c7734bdb_0_197"/>
          <p:cNvSpPr/>
          <p:nvPr/>
        </p:nvSpPr>
        <p:spPr>
          <a:xfrm>
            <a:off x="-244475" y="-131650"/>
            <a:ext cx="18532500" cy="10418700"/>
          </a:xfrm>
          <a:prstGeom prst="rect">
            <a:avLst/>
          </a:prstGeom>
          <a:solidFill>
            <a:srgbClr val="205867"/>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43" name="Google Shape;143;g151c7734bdb_0_197"/>
          <p:cNvSpPr/>
          <p:nvPr/>
        </p:nvSpPr>
        <p:spPr>
          <a:xfrm>
            <a:off x="1241039" y="903805"/>
            <a:ext cx="1214400" cy="857400"/>
          </a:xfrm>
          <a:prstGeom prst="rect">
            <a:avLst/>
          </a:prstGeom>
          <a:solidFill>
            <a:srgbClr val="FFC000"/>
          </a:solid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632423"/>
                </a:solidFill>
                <a:latin typeface="Arial Black"/>
                <a:ea typeface="Arial Black"/>
                <a:cs typeface="Arial Black"/>
                <a:sym typeface="Arial Black"/>
              </a:rPr>
              <a:t>6</a:t>
            </a:r>
            <a:endParaRPr b="1" i="0" sz="5000" u="none" cap="none" strike="noStrike">
              <a:solidFill>
                <a:srgbClr val="632423"/>
              </a:solidFill>
              <a:latin typeface="Arial Black"/>
              <a:ea typeface="Arial Black"/>
              <a:cs typeface="Arial Black"/>
              <a:sym typeface="Arial Black"/>
            </a:endParaRPr>
          </a:p>
        </p:txBody>
      </p:sp>
      <p:sp>
        <p:nvSpPr>
          <p:cNvPr id="144" name="Google Shape;144;g151c7734bdb_0_197"/>
          <p:cNvSpPr txBox="1"/>
          <p:nvPr/>
        </p:nvSpPr>
        <p:spPr>
          <a:xfrm>
            <a:off x="1241050" y="2316800"/>
            <a:ext cx="7692000" cy="7480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400">
                <a:solidFill>
                  <a:schemeClr val="lt1"/>
                </a:solidFill>
              </a:rPr>
              <a:t>The Lord answered, “If you had faith as big as a mustard seed, you could say to this mulberry tree, ‘Pull yourself up by the roots and plant yourself in the sea!’ and it would obey you.</a:t>
            </a:r>
            <a:endParaRPr b="1" i="0" sz="5400" u="none" cap="none" strike="noStrike">
              <a:solidFill>
                <a:schemeClr val="lt1"/>
              </a:solidFill>
              <a:latin typeface="Arial Black"/>
              <a:ea typeface="Arial Black"/>
              <a:cs typeface="Arial Black"/>
              <a:sym typeface="Arial Black"/>
            </a:endParaRPr>
          </a:p>
        </p:txBody>
      </p:sp>
      <p:pic>
        <p:nvPicPr>
          <p:cNvPr id="145" name="Google Shape;145;g151c7734bdb_0_197"/>
          <p:cNvPicPr preferRelativeResize="0"/>
          <p:nvPr/>
        </p:nvPicPr>
        <p:blipFill rotWithShape="1">
          <a:blip r:embed="rId3">
            <a:alphaModFix/>
          </a:blip>
          <a:srcRect b="0" l="0" r="26985" t="0"/>
          <a:stretch/>
        </p:blipFill>
        <p:spPr>
          <a:xfrm>
            <a:off x="9430950" y="1422900"/>
            <a:ext cx="7692001" cy="7901028"/>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A0C7"/>
        </a:solidFill>
      </p:bgPr>
    </p:bg>
    <p:spTree>
      <p:nvGrpSpPr>
        <p:cNvPr id="150" name="Shape 150"/>
        <p:cNvGrpSpPr/>
        <p:nvPr/>
      </p:nvGrpSpPr>
      <p:grpSpPr>
        <a:xfrm>
          <a:off x="0" y="0"/>
          <a:ext cx="0" cy="0"/>
          <a:chOff x="0" y="0"/>
          <a:chExt cx="0" cy="0"/>
        </a:xfrm>
      </p:grpSpPr>
      <p:sp>
        <p:nvSpPr>
          <p:cNvPr id="151" name="Google Shape;151;g151c7734bdb_0_214"/>
          <p:cNvSpPr/>
          <p:nvPr/>
        </p:nvSpPr>
        <p:spPr>
          <a:xfrm>
            <a:off x="-244475" y="-131650"/>
            <a:ext cx="18532500" cy="10418700"/>
          </a:xfrm>
          <a:prstGeom prst="rect">
            <a:avLst/>
          </a:prstGeom>
          <a:solidFill>
            <a:srgbClr val="54595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52" name="Google Shape;152;g151c7734bdb_0_214"/>
          <p:cNvSpPr txBox="1"/>
          <p:nvPr/>
        </p:nvSpPr>
        <p:spPr>
          <a:xfrm>
            <a:off x="975900" y="1940150"/>
            <a:ext cx="6903900" cy="7480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400">
                <a:solidFill>
                  <a:schemeClr val="lt1"/>
                </a:solidFill>
              </a:rPr>
              <a:t>“Suppose one of you has a servant who is plowing or looking after the sheep. When he comes in from the field, do you tell him to hurry along and eat his meal? </a:t>
            </a:r>
            <a:endParaRPr b="1" i="0" sz="5400" u="none" cap="none" strike="noStrike">
              <a:solidFill>
                <a:schemeClr val="lt1"/>
              </a:solidFill>
              <a:latin typeface="Arial Black"/>
              <a:ea typeface="Arial Black"/>
              <a:cs typeface="Arial Black"/>
              <a:sym typeface="Arial Black"/>
            </a:endParaRPr>
          </a:p>
        </p:txBody>
      </p:sp>
      <p:sp>
        <p:nvSpPr>
          <p:cNvPr id="153" name="Google Shape;153;g151c7734bdb_0_214"/>
          <p:cNvSpPr txBox="1"/>
          <p:nvPr/>
        </p:nvSpPr>
        <p:spPr>
          <a:xfrm>
            <a:off x="975900" y="776443"/>
            <a:ext cx="925800" cy="769500"/>
          </a:xfrm>
          <a:prstGeom prst="rect">
            <a:avLst/>
          </a:prstGeom>
          <a:solidFill>
            <a:srgbClr val="FFC000"/>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FFFFFF"/>
                </a:solidFill>
                <a:latin typeface="Arial Black"/>
                <a:ea typeface="Arial Black"/>
                <a:cs typeface="Arial Black"/>
                <a:sym typeface="Arial Black"/>
              </a:rPr>
              <a:t>7</a:t>
            </a:r>
            <a:endParaRPr b="1" i="0" sz="5000" u="none" cap="none" strike="noStrike">
              <a:solidFill>
                <a:srgbClr val="FFFFFF"/>
              </a:solidFill>
              <a:latin typeface="Arial Black"/>
              <a:ea typeface="Arial Black"/>
              <a:cs typeface="Arial Black"/>
              <a:sym typeface="Arial Black"/>
            </a:endParaRPr>
          </a:p>
        </p:txBody>
      </p:sp>
      <p:pic>
        <p:nvPicPr>
          <p:cNvPr id="154" name="Google Shape;154;g151c7734bdb_0_214"/>
          <p:cNvPicPr preferRelativeResize="0"/>
          <p:nvPr/>
        </p:nvPicPr>
        <p:blipFill>
          <a:blip r:embed="rId3">
            <a:alphaModFix/>
          </a:blip>
          <a:stretch>
            <a:fillRect/>
          </a:stretch>
        </p:blipFill>
        <p:spPr>
          <a:xfrm>
            <a:off x="8108300" y="1485900"/>
            <a:ext cx="9439475" cy="7079601"/>
          </a:xfrm>
          <a:prstGeom prst="rect">
            <a:avLst/>
          </a:prstGeom>
          <a:noFill/>
          <a:ln cap="flat" cmpd="sng" w="9525">
            <a:solidFill>
              <a:schemeClr val="dk2"/>
            </a:solidFill>
            <a:prstDash val="solid"/>
            <a:round/>
            <a:headEnd len="sm" w="sm" type="none"/>
            <a:tailEnd len="sm" w="sm" type="none"/>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B2A0C7"/>
        </a:solidFill>
      </p:bgPr>
    </p:bg>
    <p:spTree>
      <p:nvGrpSpPr>
        <p:cNvPr id="159" name="Shape 159"/>
        <p:cNvGrpSpPr/>
        <p:nvPr/>
      </p:nvGrpSpPr>
      <p:grpSpPr>
        <a:xfrm>
          <a:off x="0" y="0"/>
          <a:ext cx="0" cy="0"/>
          <a:chOff x="0" y="0"/>
          <a:chExt cx="0" cy="0"/>
        </a:xfrm>
      </p:grpSpPr>
      <p:sp>
        <p:nvSpPr>
          <p:cNvPr id="160" name="Google Shape;160;g151c7734bdb_0_206"/>
          <p:cNvSpPr/>
          <p:nvPr/>
        </p:nvSpPr>
        <p:spPr>
          <a:xfrm>
            <a:off x="-244475" y="-131650"/>
            <a:ext cx="18532500" cy="10418700"/>
          </a:xfrm>
          <a:prstGeom prst="rect">
            <a:avLst/>
          </a:prstGeom>
          <a:solidFill>
            <a:srgbClr val="5F497A"/>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61" name="Google Shape;161;g151c7734bdb_0_206"/>
          <p:cNvSpPr txBox="1"/>
          <p:nvPr/>
        </p:nvSpPr>
        <p:spPr>
          <a:xfrm>
            <a:off x="797775" y="2081125"/>
            <a:ext cx="7221900" cy="66495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5400"/>
              <a:buFont typeface="Arial"/>
              <a:buNone/>
            </a:pPr>
            <a:r>
              <a:rPr b="1" lang="en-US" sz="5400">
                <a:solidFill>
                  <a:schemeClr val="lt1"/>
                </a:solidFill>
              </a:rPr>
              <a:t>Of course not! Instead, you say to him, ‘Get my supper ready, then put on your apron and wait on me while I eat and drink; after that you may have your meal.’</a:t>
            </a:r>
            <a:endParaRPr b="1" i="0" sz="5400" u="none" cap="none" strike="noStrike">
              <a:solidFill>
                <a:schemeClr val="lt1"/>
              </a:solidFill>
              <a:latin typeface="Arial Black"/>
              <a:ea typeface="Arial Black"/>
              <a:cs typeface="Arial Black"/>
              <a:sym typeface="Arial Black"/>
            </a:endParaRPr>
          </a:p>
        </p:txBody>
      </p:sp>
      <p:sp>
        <p:nvSpPr>
          <p:cNvPr id="162" name="Google Shape;162;g151c7734bdb_0_206"/>
          <p:cNvSpPr txBox="1"/>
          <p:nvPr/>
        </p:nvSpPr>
        <p:spPr>
          <a:xfrm>
            <a:off x="797787" y="941387"/>
            <a:ext cx="925800" cy="769500"/>
          </a:xfrm>
          <a:prstGeom prst="rect">
            <a:avLst/>
          </a:prstGeom>
          <a:solidFill>
            <a:srgbClr val="FABF8E"/>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FFFFFF"/>
                </a:solidFill>
                <a:latin typeface="Arial Black"/>
                <a:ea typeface="Arial Black"/>
                <a:cs typeface="Arial Black"/>
                <a:sym typeface="Arial Black"/>
              </a:rPr>
              <a:t>8</a:t>
            </a:r>
            <a:endParaRPr b="1" i="0" sz="5000" u="none" cap="none" strike="noStrike">
              <a:solidFill>
                <a:srgbClr val="FFFFFF"/>
              </a:solidFill>
              <a:latin typeface="Arial Black"/>
              <a:ea typeface="Arial Black"/>
              <a:cs typeface="Arial Black"/>
              <a:sym typeface="Arial Black"/>
            </a:endParaRPr>
          </a:p>
        </p:txBody>
      </p:sp>
      <p:pic>
        <p:nvPicPr>
          <p:cNvPr id="163" name="Google Shape;163;g151c7734bdb_0_206"/>
          <p:cNvPicPr preferRelativeResize="0"/>
          <p:nvPr/>
        </p:nvPicPr>
        <p:blipFill>
          <a:blip r:embed="rId3">
            <a:alphaModFix/>
          </a:blip>
          <a:stretch>
            <a:fillRect/>
          </a:stretch>
        </p:blipFill>
        <p:spPr>
          <a:xfrm>
            <a:off x="8342475" y="1641463"/>
            <a:ext cx="9163300" cy="6872475"/>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76923C"/>
        </a:solidFill>
      </p:bgPr>
    </p:bg>
    <p:spTree>
      <p:nvGrpSpPr>
        <p:cNvPr id="168" name="Shape 168"/>
        <p:cNvGrpSpPr/>
        <p:nvPr/>
      </p:nvGrpSpPr>
      <p:grpSpPr>
        <a:xfrm>
          <a:off x="0" y="0"/>
          <a:ext cx="0" cy="0"/>
          <a:chOff x="0" y="0"/>
          <a:chExt cx="0" cy="0"/>
        </a:xfrm>
      </p:grpSpPr>
      <p:sp>
        <p:nvSpPr>
          <p:cNvPr id="169" name="Google Shape;169;g1560b5d1a79_0_42"/>
          <p:cNvSpPr txBox="1"/>
          <p:nvPr/>
        </p:nvSpPr>
        <p:spPr>
          <a:xfrm>
            <a:off x="1329311" y="6731780"/>
            <a:ext cx="1070400" cy="769500"/>
          </a:xfrm>
          <a:prstGeom prst="rect">
            <a:avLst/>
          </a:prstGeom>
          <a:solidFill>
            <a:srgbClr val="8CB3E3"/>
          </a:solidFill>
          <a:ln>
            <a:noFill/>
          </a:ln>
        </p:spPr>
        <p:txBody>
          <a:bodyPr anchorCtr="0" anchor="t" bIns="0" lIns="0" spcFirstLastPara="1" rIns="0" wrap="square" tIns="0">
            <a:spAutoFit/>
          </a:bodyPr>
          <a:lstStyle/>
          <a:p>
            <a:pPr indent="0" lvl="0" marL="0" marR="0" rtl="0" algn="ctr">
              <a:lnSpc>
                <a:spcPct val="100000"/>
              </a:lnSpc>
              <a:spcBef>
                <a:spcPts val="0"/>
              </a:spcBef>
              <a:spcAft>
                <a:spcPts val="0"/>
              </a:spcAft>
              <a:buClr>
                <a:srgbClr val="000000"/>
              </a:buClr>
              <a:buSzPts val="5000"/>
              <a:buFont typeface="Arial"/>
              <a:buNone/>
            </a:pPr>
            <a:r>
              <a:rPr b="1" lang="en-US" sz="5000">
                <a:solidFill>
                  <a:srgbClr val="FFFFFF"/>
                </a:solidFill>
                <a:latin typeface="Arial Black"/>
                <a:ea typeface="Arial Black"/>
                <a:cs typeface="Arial Black"/>
                <a:sym typeface="Arial Black"/>
              </a:rPr>
              <a:t>9</a:t>
            </a:r>
            <a:endParaRPr b="1" i="0" sz="5000" u="none" cap="none" strike="noStrike">
              <a:solidFill>
                <a:srgbClr val="FFFFFF"/>
              </a:solidFill>
              <a:latin typeface="Arial Black"/>
              <a:ea typeface="Arial Black"/>
              <a:cs typeface="Arial Black"/>
              <a:sym typeface="Arial Black"/>
            </a:endParaRPr>
          </a:p>
        </p:txBody>
      </p:sp>
      <p:sp>
        <p:nvSpPr>
          <p:cNvPr id="170" name="Google Shape;170;g1560b5d1a79_0_42"/>
          <p:cNvSpPr txBox="1"/>
          <p:nvPr/>
        </p:nvSpPr>
        <p:spPr>
          <a:xfrm>
            <a:off x="1329300" y="7864525"/>
            <a:ext cx="15629400" cy="1723800"/>
          </a:xfrm>
          <a:prstGeom prst="rect">
            <a:avLst/>
          </a:prstGeom>
          <a:noFill/>
          <a:ln>
            <a:noFill/>
          </a:ln>
        </p:spPr>
        <p:txBody>
          <a:bodyPr anchorCtr="0" anchor="t" bIns="0" lIns="0" spcFirstLastPara="1" rIns="0" wrap="square" tIns="0">
            <a:spAutoFit/>
          </a:bodyPr>
          <a:lstStyle/>
          <a:p>
            <a:pPr indent="0" lvl="0" marL="0" marR="0" rtl="0" algn="l">
              <a:lnSpc>
                <a:spcPct val="100000"/>
              </a:lnSpc>
              <a:spcBef>
                <a:spcPts val="0"/>
              </a:spcBef>
              <a:spcAft>
                <a:spcPts val="0"/>
              </a:spcAft>
              <a:buClr>
                <a:srgbClr val="000000"/>
              </a:buClr>
              <a:buSzPts val="4800"/>
              <a:buFont typeface="Arial"/>
              <a:buNone/>
            </a:pPr>
            <a:r>
              <a:rPr b="1" lang="en-US" sz="5600">
                <a:solidFill>
                  <a:schemeClr val="lt1"/>
                </a:solidFill>
              </a:rPr>
              <a:t>The servant does not deserve thanks for obeying orders, does he? </a:t>
            </a:r>
            <a:endParaRPr b="1" i="0" sz="5600" u="none" cap="none" strike="noStrike">
              <a:solidFill>
                <a:schemeClr val="lt1"/>
              </a:solidFill>
              <a:latin typeface="Arial"/>
              <a:ea typeface="Arial"/>
              <a:cs typeface="Arial"/>
              <a:sym typeface="Arial"/>
            </a:endParaRPr>
          </a:p>
        </p:txBody>
      </p:sp>
      <p:sp>
        <p:nvSpPr>
          <p:cNvPr descr="Sunset Animated Illustration by Mina FZ. for Queble on Dribbble" id="171" name="Google Shape;171;g1560b5d1a79_0_42"/>
          <p:cNvSpPr/>
          <p:nvPr/>
        </p:nvSpPr>
        <p:spPr>
          <a:xfrm>
            <a:off x="8991600" y="4991100"/>
            <a:ext cx="304800" cy="30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800"/>
              <a:buFont typeface="Arial"/>
              <a:buNone/>
            </a:pPr>
            <a:r>
              <a:t/>
            </a:r>
            <a:endParaRPr b="0" i="0" sz="1800" u="none" cap="none" strike="noStrike">
              <a:solidFill>
                <a:schemeClr val="dk1"/>
              </a:solidFill>
              <a:latin typeface="Calibri"/>
              <a:ea typeface="Calibri"/>
              <a:cs typeface="Calibri"/>
              <a:sym typeface="Calibri"/>
            </a:endParaRPr>
          </a:p>
        </p:txBody>
      </p:sp>
      <p:pic>
        <p:nvPicPr>
          <p:cNvPr id="172" name="Google Shape;172;g1560b5d1a79_0_42"/>
          <p:cNvPicPr preferRelativeResize="0"/>
          <p:nvPr/>
        </p:nvPicPr>
        <p:blipFill>
          <a:blip r:embed="rId3">
            <a:alphaModFix/>
          </a:blip>
          <a:stretch>
            <a:fillRect/>
          </a:stretch>
        </p:blipFill>
        <p:spPr>
          <a:xfrm>
            <a:off x="4650613" y="635250"/>
            <a:ext cx="8986767" cy="6740076"/>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2020-09-06T06:27:27Z</dcterms:created>
  <dc:creator>abc</dc:creator>
</cp:coreProperties>
</file>