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303" r:id="rId15"/>
    <p:sldId id="304" r:id="rId16"/>
    <p:sldId id="273" r:id="rId17"/>
    <p:sldId id="274" r:id="rId18"/>
    <p:sldId id="275" r:id="rId19"/>
    <p:sldId id="276" r:id="rId20"/>
    <p:sldId id="312" r:id="rId21"/>
    <p:sldId id="313" r:id="rId22"/>
    <p:sldId id="279" r:id="rId23"/>
    <p:sldId id="280" r:id="rId24"/>
  </p:sldIdLst>
  <p:sldSz cx="18288000" cy="10287000"/>
  <p:notesSz cx="6858000" cy="9144000"/>
  <p:embeddedFontLst>
    <p:embeddedFont>
      <p:font typeface="Calibri" panose="020F0502020204030204"/>
      <p:regular r:id="rId28"/>
      <p:bold r:id="rId29"/>
      <p:italic r:id="rId30"/>
      <p:boldItalic r:id="rId31"/>
    </p:embeddedFont>
    <p:embeddedFont>
      <p:font typeface="Arial Black" panose="020B0A04020102020204"/>
      <p:bold r:id="rId32"/>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1pPr>
    <a:lvl2pPr marL="0" lvl="1"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2pPr>
    <a:lvl3pPr marL="0" lvl="2"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3pPr>
    <a:lvl4pPr marL="0" lvl="3"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4pPr>
    <a:lvl5pPr marL="0" lvl="4"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5pPr>
    <a:lvl6pPr marL="2286000" lvl="5"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6pPr>
    <a:lvl7pPr marL="2743200" lvl="6"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7pPr>
    <a:lvl8pPr marL="3200400" lvl="7"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8pPr>
    <a:lvl9pPr marL="3657600" lvl="8" indent="0" algn="l" defTabSz="914400" rtl="0" eaLnBrk="1" fontAlgn="base" latinLnBrk="0" hangingPunct="1">
      <a:lnSpc>
        <a:spcPct val="100000"/>
      </a:lnSpc>
      <a:spcBef>
        <a:spcPct val="0"/>
      </a:spcBef>
      <a:spcAft>
        <a:spcPct val="0"/>
      </a:spcAft>
      <a:buFont typeface="Arial" panose="020B0604020202020204"/>
      <a:buNone/>
      <a:defRPr sz="1400" b="0" i="0" u="none" kern="1200">
        <a:solidFill>
          <a:srgbClr val="000000"/>
        </a:solidFill>
        <a:latin typeface="Arial" panose="020B0604020202020204"/>
        <a:ea typeface="Arial" panose="020B0604020202020204"/>
        <a:cs typeface="+mn-cs"/>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42" d="100"/>
          <a:sy n="42" d="100"/>
        </p:scale>
        <p:origin x="780" y="52"/>
      </p:cViewPr>
      <p:guideLst>
        <p:guide orient="horz" pos="2216"/>
        <p:guide pos="290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Master" Target="slideMasters/slideMaster2.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65" name="Google Shape;6;n"/>
          <p:cNvSpPr txBox="1">
            <a:spLocks noGrp="1"/>
          </p:cNvSpPr>
          <p:nvPr>
            <p:ph type="body"/>
          </p:nvPr>
        </p:nvSpPr>
        <p:spPr>
          <a:xfrm>
            <a:off x="685800" y="4400550"/>
            <a:ext cx="5486400" cy="3600450"/>
          </a:xfrm>
          <a:prstGeom prst="rect">
            <a:avLst/>
          </a:prstGeom>
          <a:noFill/>
          <a:ln w="9525">
            <a:noFill/>
          </a:ln>
        </p:spPr>
        <p:txBody>
          <a:bodyPr wrap="square" lIns="91425" tIns="45700" rIns="91425" bIns="45700" anchor="t" anchorCtr="0"/>
          <a:p>
            <a:pPr lvl="0"/>
            <a:endParaRPr lang="en-US"/>
          </a:p>
        </p:txBody>
      </p:sp>
      <p:sp>
        <p:nvSpPr>
          <p:cNvPr id="7" name="Google Shape;7;n"/>
          <p:cNvSpPr txBox="1">
            <a:spLocks noGrp="1"/>
          </p:cNvSpPr>
          <p:nvPr>
            <p:ph type="ftr" idx="11"/>
          </p:nvPr>
        </p:nvSpPr>
        <p:spPr>
          <a:xfrm>
            <a:off x="0" y="8685213"/>
            <a:ext cx="2971800" cy="4587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8" name="Google Shape;8;n"/>
          <p:cNvSpPr txBox="1">
            <a:spLocks noGrp="1"/>
          </p:cNvSpPr>
          <p:nvPr>
            <p:ph type="sldNum" idx="12"/>
          </p:nvPr>
        </p:nvSpPr>
        <p:spPr>
          <a:xfrm>
            <a:off x="3884613" y="8685213"/>
            <a:ext cx="2971800" cy="458788"/>
          </a:xfrm>
          <a:prstGeom prst="rect">
            <a:avLst/>
          </a:prstGeom>
          <a:noFill/>
          <a:ln>
            <a:noFill/>
          </a:ln>
        </p:spPr>
        <p:txBody>
          <a:bodyPr spcFirstLastPara="1" wrap="square" lIns="91425" tIns="45700" rIns="91425" bIns="45700" anchor="b" anchorCtr="0">
            <a:noAutofit/>
          </a:bodyPr>
          <a:lstStyle/>
          <a:p>
            <a:pPr marL="0" marR="0" lvl="0" indent="0" algn="r" rtl="0" fontAlgn="auto">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5" name="Google Shape;95;g1582d76b34a_0_19:notes"/>
          <p:cNvSpPr>
            <a:spLocks noGrp="1" noRot="1" noChangeAspect="1"/>
          </p:cNvSpPr>
          <p:nvPr>
            <p:ph type="sldImg" idx="2"/>
          </p:nvPr>
        </p:nvSpPr>
        <p:spPr/>
      </p:sp>
      <p:sp>
        <p:nvSpPr>
          <p:cNvPr id="17410" name="Google Shape;96;g1582d76b34a_0_19: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17411" name="Google Shape;97;g1582d76b34a_0_19: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Font typeface="Calibri" panose="020F0502020204030204"/>
              <a:buNone/>
            </a:pPr>
            <a:fld id="{9A0DB2DC-4C9A-4742-B13C-FB6460FD3503}" type="slidenum">
              <a:rPr lang="en-US" altLang="zh-CN" sz="1200">
                <a:latin typeface="Calibri" panose="020F0502020204030204"/>
                <a:ea typeface="Calibri" panose="020F0502020204030204"/>
                <a:sym typeface="Calibri" panose="020F0502020204030204"/>
              </a:rPr>
            </a:fld>
            <a:endParaRPr lang="en-US" altLang="zh-CN" sz="1200">
              <a:latin typeface="Calibri" panose="020F0502020204030204"/>
              <a:ea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4" name="Google Shape;174;g151c7734bdb_0_214:notes"/>
          <p:cNvSpPr>
            <a:spLocks noGrp="1" noRot="1" noChangeAspect="1"/>
          </p:cNvSpPr>
          <p:nvPr>
            <p:ph type="sldImg" idx="2"/>
          </p:nvPr>
        </p:nvSpPr>
        <p:spPr/>
      </p:sp>
      <p:sp>
        <p:nvSpPr>
          <p:cNvPr id="35842" name="Google Shape;175;g151c7734bdb_0_214:notes"/>
          <p:cNvSpPr txBox="1">
            <a:spLocks noGrp="1"/>
          </p:cNvSpPr>
          <p:nvPr>
            <p:ph type="body"/>
          </p:nvPr>
        </p:nvSpPr>
        <p:spPr/>
        <p:txBody>
          <a:bodyPr wrap="square" lIns="91425" tIns="45700" rIns="91425" bIns="45700" anchor="t" anchorCtr="0"/>
          <a:p>
            <a:pPr marL="0" lvl="0" indent="0" algn="just">
              <a:buNone/>
            </a:pPr>
            <a:endParaRPr lang="en-US" sz="1200">
              <a:solidFill>
                <a:srgbClr val="000000"/>
              </a:solidFill>
              <a:latin typeface="Calibri" panose="020F0502020204030204"/>
              <a:sym typeface="Calibri" panose="020F0502020204030204"/>
            </a:endParaRPr>
          </a:p>
        </p:txBody>
      </p:sp>
      <p:sp>
        <p:nvSpPr>
          <p:cNvPr id="35843" name="Google Shape;176;g151c7734bdb_0_214: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9" name="Google Shape;129;p6:notes"/>
          <p:cNvSpPr>
            <a:spLocks noGrp="1" noRot="1" noChangeAspect="1"/>
          </p:cNvSpPr>
          <p:nvPr>
            <p:ph type="sldImg" idx="2"/>
          </p:nvPr>
        </p:nvSpPr>
        <p:spPr/>
      </p:sp>
      <p:sp>
        <p:nvSpPr>
          <p:cNvPr id="37890" name="Google Shape;130;p6: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7891" name="Google Shape;131;p6: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8" name="Google Shape;138;p12:notes"/>
          <p:cNvSpPr>
            <a:spLocks noGrp="1" noRot="1" noChangeAspect="1"/>
          </p:cNvSpPr>
          <p:nvPr>
            <p:ph type="sldImg" idx="2"/>
          </p:nvPr>
        </p:nvSpPr>
        <p:spPr/>
      </p:sp>
      <p:sp>
        <p:nvSpPr>
          <p:cNvPr id="39938" name="Google Shape;139;p12: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9939" name="Google Shape;140;p1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3" name="Google Shape;245;p20: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46" name="Google Shape;246;p20:notes"/>
          <p:cNvSpPr>
            <a:spLocks noGrp="1" noRot="1" noChangeAspect="1"/>
          </p:cNvSpPr>
          <p:nvPr>
            <p:ph type="sldImg" idx="2"/>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1" name="Google Shape;251;p23:notes"/>
          <p:cNvSpPr>
            <a:spLocks noGrp="1" noRot="1" noChangeAspect="1"/>
          </p:cNvSpPr>
          <p:nvPr>
            <p:ph type="sldImg" idx="2"/>
          </p:nvPr>
        </p:nvSpPr>
        <p:spPr/>
      </p:sp>
      <p:sp>
        <p:nvSpPr>
          <p:cNvPr id="46082" name="Google Shape;252;p23: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46083" name="Google Shape;253;p23: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8" name="Google Shape;258;p22:notes"/>
          <p:cNvSpPr>
            <a:spLocks noGrp="1" noRot="1" noChangeAspect="1"/>
          </p:cNvSpPr>
          <p:nvPr>
            <p:ph type="sldImg" idx="2"/>
          </p:nvPr>
        </p:nvSpPr>
        <p:spPr/>
      </p:sp>
      <p:sp>
        <p:nvSpPr>
          <p:cNvPr id="48130" name="Google Shape;259;p22:notes"/>
          <p:cNvSpPr txBox="1">
            <a:spLocks noGrp="1"/>
          </p:cNvSpPr>
          <p:nvPr>
            <p:ph type="body"/>
          </p:nvPr>
        </p:nvSpPr>
        <p:spPr/>
        <p:txBody>
          <a:bodyPr wrap="square" lIns="91425" tIns="45700" rIns="91425" bIns="45700" anchor="t" anchorCtr="0"/>
          <a:p>
            <a:pPr marL="0" lvl="0" indent="0">
              <a:buNone/>
            </a:pPr>
            <a:endParaRPr lang="en-US" altLang="zh-CN" sz="1200">
              <a:solidFill>
                <a:srgbClr val="000000"/>
              </a:solidFill>
              <a:latin typeface="Calibri" panose="020F0502020204030204"/>
              <a:sym typeface="Calibri" panose="020F0502020204030204"/>
            </a:endParaRPr>
          </a:p>
        </p:txBody>
      </p:sp>
      <p:sp>
        <p:nvSpPr>
          <p:cNvPr id="48131" name="Google Shape;260;p2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8" name="Google Shape;268;g1582d76b34a_0_57:notes"/>
          <p:cNvSpPr>
            <a:spLocks noGrp="1" noRot="1" noChangeAspect="1"/>
          </p:cNvSpPr>
          <p:nvPr>
            <p:ph type="sldImg" idx="2"/>
          </p:nvPr>
        </p:nvSpPr>
        <p:spPr/>
      </p:sp>
      <p:sp>
        <p:nvSpPr>
          <p:cNvPr id="50178" name="Google Shape;269;g1582d76b34a_0_57:notes"/>
          <p:cNvSpPr txBox="1">
            <a:spLocks noGrp="1"/>
          </p:cNvSpPr>
          <p:nvPr>
            <p:ph type="body"/>
          </p:nvPr>
        </p:nvSpPr>
        <p:spPr/>
        <p:txBody>
          <a:bodyPr wrap="square" lIns="91425" tIns="45700" rIns="91425" bIns="45700" anchor="t" anchorCtr="0"/>
          <a:p>
            <a:pPr marL="457200" lvl="0" indent="-228600" algn="just">
              <a:buNone/>
            </a:pPr>
            <a:endParaRPr lang="en-US" sz="1200">
              <a:solidFill>
                <a:srgbClr val="000000"/>
              </a:solidFill>
              <a:latin typeface="Calibri" panose="020F0502020204030204"/>
              <a:sym typeface="Calibri" panose="020F0502020204030204"/>
            </a:endParaRPr>
          </a:p>
        </p:txBody>
      </p:sp>
      <p:sp>
        <p:nvSpPr>
          <p:cNvPr id="50179" name="Google Shape;270;g1582d76b34a_0_5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8" name="Google Shape;268;g1582d76b34a_0_57:notes"/>
          <p:cNvSpPr>
            <a:spLocks noGrp="1" noRot="1" noChangeAspect="1"/>
          </p:cNvSpPr>
          <p:nvPr>
            <p:ph type="sldImg" idx="2"/>
          </p:nvPr>
        </p:nvSpPr>
        <p:spPr/>
      </p:sp>
      <p:sp>
        <p:nvSpPr>
          <p:cNvPr id="50178" name="Google Shape;269;g1582d76b34a_0_57:notes"/>
          <p:cNvSpPr txBox="1">
            <a:spLocks noGrp="1"/>
          </p:cNvSpPr>
          <p:nvPr>
            <p:ph type="body"/>
          </p:nvPr>
        </p:nvSpPr>
        <p:spPr/>
        <p:txBody>
          <a:bodyPr wrap="square" lIns="91425" tIns="45700" rIns="91425" bIns="45700" anchor="t" anchorCtr="0"/>
          <a:p>
            <a:pPr marL="457200" lvl="0" indent="-228600" algn="just">
              <a:buNone/>
            </a:pPr>
            <a:endParaRPr lang="en-US" sz="1200">
              <a:solidFill>
                <a:srgbClr val="000000"/>
              </a:solidFill>
              <a:latin typeface="Calibri" panose="020F0502020204030204"/>
              <a:sym typeface="Calibri" panose="020F0502020204030204"/>
            </a:endParaRPr>
          </a:p>
        </p:txBody>
      </p:sp>
      <p:sp>
        <p:nvSpPr>
          <p:cNvPr id="50179" name="Google Shape;270;g1582d76b34a_0_5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8" name="Google Shape;268;g1582d76b34a_0_57:notes"/>
          <p:cNvSpPr>
            <a:spLocks noGrp="1" noRot="1" noChangeAspect="1"/>
          </p:cNvSpPr>
          <p:nvPr>
            <p:ph type="sldImg" idx="2"/>
          </p:nvPr>
        </p:nvSpPr>
        <p:spPr/>
      </p:sp>
      <p:sp>
        <p:nvSpPr>
          <p:cNvPr id="50178" name="Google Shape;269;g1582d76b34a_0_57:notes"/>
          <p:cNvSpPr txBox="1">
            <a:spLocks noGrp="1"/>
          </p:cNvSpPr>
          <p:nvPr>
            <p:ph type="body"/>
          </p:nvPr>
        </p:nvSpPr>
        <p:spPr/>
        <p:txBody>
          <a:bodyPr wrap="square" lIns="91425" tIns="45700" rIns="91425" bIns="45700" anchor="t" anchorCtr="0"/>
          <a:p>
            <a:pPr marL="457200" lvl="0" indent="-228600" algn="just">
              <a:buNone/>
            </a:pPr>
            <a:endParaRPr lang="en-US" sz="1200">
              <a:solidFill>
                <a:srgbClr val="000000"/>
              </a:solidFill>
              <a:latin typeface="Calibri" panose="020F0502020204030204"/>
              <a:sym typeface="Calibri" panose="020F0502020204030204"/>
            </a:endParaRPr>
          </a:p>
        </p:txBody>
      </p:sp>
      <p:sp>
        <p:nvSpPr>
          <p:cNvPr id="50179" name="Google Shape;270;g1582d76b34a_0_5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2" name="Google Shape;292;gf7e905350f_0_52:notes"/>
          <p:cNvSpPr>
            <a:spLocks noGrp="1" noRot="1" noChangeAspect="1"/>
          </p:cNvSpPr>
          <p:nvPr>
            <p:ph type="sldImg" idx="2"/>
          </p:nvPr>
        </p:nvSpPr>
        <p:spPr/>
      </p:sp>
      <p:sp>
        <p:nvSpPr>
          <p:cNvPr id="52226" name="Google Shape;293;gf7e905350f_0_52: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52227" name="Google Shape;294;gf7e905350f_0_5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5" name="Google Shape;105;p2:notes"/>
          <p:cNvSpPr>
            <a:spLocks noGrp="1" noRot="1" noChangeAspect="1"/>
          </p:cNvSpPr>
          <p:nvPr>
            <p:ph type="sldImg" idx="2"/>
          </p:nvPr>
        </p:nvSpPr>
        <p:spPr/>
      </p:sp>
      <p:sp>
        <p:nvSpPr>
          <p:cNvPr id="19458" name="Google Shape;106;p2: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19459" name="Google Shape;107;p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Font typeface="Calibri" panose="020F0502020204030204"/>
              <a:buNone/>
            </a:pPr>
            <a:fld id="{9A0DB2DC-4C9A-4742-B13C-FB6460FD3503}" type="slidenum">
              <a:rPr lang="en-US" altLang="zh-CN" sz="1200">
                <a:latin typeface="Calibri" panose="020F0502020204030204"/>
                <a:ea typeface="Calibri" panose="020F0502020204030204"/>
                <a:sym typeface="Calibri" panose="020F0502020204030204"/>
              </a:rPr>
            </a:fld>
            <a:endParaRPr lang="en-US" altLang="zh-CN" sz="1200">
              <a:latin typeface="Calibri" panose="020F0502020204030204"/>
              <a:ea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0" name="Google Shape;300;g151c7734bdb_0_236:notes"/>
          <p:cNvSpPr>
            <a:spLocks noGrp="1" noRot="1" noChangeAspect="1"/>
          </p:cNvSpPr>
          <p:nvPr>
            <p:ph type="sldImg" idx="2"/>
          </p:nvPr>
        </p:nvSpPr>
        <p:spPr/>
      </p:sp>
      <p:sp>
        <p:nvSpPr>
          <p:cNvPr id="54274" name="Google Shape;301;g151c7734bdb_0_236: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54275" name="Google Shape;302;g151c7734bdb_0_236: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Font typeface="Calibri" panose="020F0502020204030204"/>
              <a:buNone/>
            </a:pPr>
            <a:fld id="{9A0DB2DC-4C9A-4742-B13C-FB6460FD3503}" type="slidenum">
              <a:rPr lang="en-US" altLang="zh-CN" sz="1200">
                <a:latin typeface="Calibri" panose="020F0502020204030204"/>
                <a:ea typeface="Calibri" panose="020F0502020204030204"/>
                <a:sym typeface="Calibri" panose="020F0502020204030204"/>
              </a:rPr>
            </a:fld>
            <a:endParaRPr lang="en-US" altLang="zh-CN" sz="1200">
              <a:latin typeface="Calibri" panose="020F0502020204030204"/>
              <a:ea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 name="Google Shape;112;p3:notes"/>
          <p:cNvSpPr>
            <a:spLocks noGrp="1" noRot="1" noChangeAspect="1"/>
          </p:cNvSpPr>
          <p:nvPr>
            <p:ph type="sldImg" idx="2"/>
          </p:nvPr>
        </p:nvSpPr>
        <p:spPr/>
      </p:sp>
      <p:sp>
        <p:nvSpPr>
          <p:cNvPr id="21506" name="Google Shape;113;p3: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1507" name="Google Shape;114;p3: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3" name="Google Shape;122;p4: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123" name="Google Shape;123;p4:notes"/>
          <p:cNvSpPr>
            <a:spLocks noGrp="1" noRot="1" noChangeAspect="1"/>
          </p:cNvSpPr>
          <p:nvPr>
            <p:ph type="sldImg" idx="2"/>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9" name="Google Shape;129;p6:notes"/>
          <p:cNvSpPr>
            <a:spLocks noGrp="1" noRot="1" noChangeAspect="1"/>
          </p:cNvSpPr>
          <p:nvPr>
            <p:ph type="sldImg" idx="2"/>
          </p:nvPr>
        </p:nvSpPr>
        <p:spPr/>
      </p:sp>
      <p:sp>
        <p:nvSpPr>
          <p:cNvPr id="25602" name="Google Shape;130;p6: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5603" name="Google Shape;131;p6: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8" name="Google Shape;138;p12:notes"/>
          <p:cNvSpPr>
            <a:spLocks noGrp="1" noRot="1" noChangeAspect="1"/>
          </p:cNvSpPr>
          <p:nvPr>
            <p:ph type="sldImg" idx="2"/>
          </p:nvPr>
        </p:nvSpPr>
        <p:spPr/>
      </p:sp>
      <p:sp>
        <p:nvSpPr>
          <p:cNvPr id="27650" name="Google Shape;139;p12: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7651" name="Google Shape;140;p12: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7" name="Google Shape;147;p7:notes"/>
          <p:cNvSpPr>
            <a:spLocks noGrp="1" noRot="1" noChangeAspect="1"/>
          </p:cNvSpPr>
          <p:nvPr>
            <p:ph type="sldImg" idx="2"/>
          </p:nvPr>
        </p:nvSpPr>
        <p:spPr/>
      </p:sp>
      <p:sp>
        <p:nvSpPr>
          <p:cNvPr id="29698" name="Google Shape;148;p7: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29699" name="Google Shape;149;p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6" name="Google Shape;156;g151c7734bdb_0_190:notes"/>
          <p:cNvSpPr>
            <a:spLocks noGrp="1" noRot="1" noChangeAspect="1"/>
          </p:cNvSpPr>
          <p:nvPr>
            <p:ph type="sldImg" idx="2"/>
          </p:nvPr>
        </p:nvSpPr>
        <p:spPr/>
      </p:sp>
      <p:sp>
        <p:nvSpPr>
          <p:cNvPr id="31746" name="Google Shape;157;g151c7734bdb_0_190: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1747" name="Google Shape;158;g151c7734bdb_0_190: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5" name="Google Shape;165;g151c7734bdb_0_197:notes"/>
          <p:cNvSpPr>
            <a:spLocks noGrp="1" noRot="1" noChangeAspect="1"/>
          </p:cNvSpPr>
          <p:nvPr>
            <p:ph type="sldImg" idx="2"/>
          </p:nvPr>
        </p:nvSpPr>
        <p:spPr/>
      </p:sp>
      <p:sp>
        <p:nvSpPr>
          <p:cNvPr id="33794" name="Google Shape;166;g151c7734bdb_0_197:notes"/>
          <p:cNvSpPr txBox="1">
            <a:spLocks noGrp="1"/>
          </p:cNvSpPr>
          <p:nvPr>
            <p:ph type="body"/>
          </p:nvPr>
        </p:nvSpPr>
        <p:spPr/>
        <p:txBody>
          <a:bodyPr wrap="square" lIns="91425" tIns="45700" rIns="91425" bIns="45700" anchor="t" anchorCtr="0"/>
          <a:p>
            <a:pPr marL="0" lvl="0" indent="0">
              <a:buNone/>
            </a:pPr>
            <a:endParaRPr lang="en-US" sz="1200">
              <a:solidFill>
                <a:srgbClr val="000000"/>
              </a:solidFill>
              <a:latin typeface="Calibri" panose="020F0502020204030204"/>
              <a:sym typeface="Calibri" panose="020F0502020204030204"/>
            </a:endParaRPr>
          </a:p>
        </p:txBody>
      </p:sp>
      <p:sp>
        <p:nvSpPr>
          <p:cNvPr id="33795" name="Google Shape;167;g151c7734bdb_0_197:notes"/>
          <p:cNvSpPr txBox="1">
            <a:spLocks noGrp="1"/>
          </p:cNvSpPr>
          <p:nvPr>
            <p:ph type="sldNum" sz="quarter"/>
          </p:nvPr>
        </p:nvSpPr>
        <p:spPr>
          <a:xfrm>
            <a:off x="3884613" y="8685213"/>
            <a:ext cx="2971800" cy="458787"/>
          </a:xfrm>
          <a:prstGeom prst="rect">
            <a:avLst/>
          </a:prstGeom>
          <a:noFill/>
          <a:ln w="9525">
            <a:noFill/>
          </a:ln>
        </p:spPr>
        <p:txBody>
          <a:bodyPr wrap="square" lIns="91425" tIns="45700" rIns="91425" bIns="45700" anchor="b" anchorCtr="0"/>
          <a:p>
            <a:pPr marL="0" lvl="0" indent="0" algn="r">
              <a:buNone/>
            </a:pPr>
            <a:fld id="{9A0DB2DC-4C9A-4742-B13C-FB6460FD3503}" type="slidenum">
              <a:rPr lang="en-US" altLang="zh-CN">
                <a:latin typeface="Arial" panose="020B0604020202020204"/>
              </a:rPr>
            </a:fld>
            <a:endParaRPr lang="en-US" altLang="zh-CN">
              <a:latin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bg1"/>
        </a:solidFill>
        <a:effectLst/>
      </p:bgPr>
    </p:bg>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bg>
      <p:bgPr>
        <a:solidFill>
          <a:schemeClr val="bg1"/>
        </a:solidFill>
        <a:effectLst/>
      </p:bgPr>
    </p:bg>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bg>
      <p:bgPr>
        <a:solidFill>
          <a:schemeClr val="bg1"/>
        </a:solidFill>
        <a:effectLst/>
      </p:bgPr>
    </p:bg>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tx1"/>
        </a:solidFill>
        <a:effectLst/>
      </p:bgPr>
    </p:bg>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bg>
      <p:bgPr>
        <a:solidFill>
          <a:schemeClr val="bg1"/>
        </a:solidFill>
        <a:effectLst/>
      </p:bgPr>
    </p:bg>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fontAlgn="auto"/>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bg1"/>
        </a:solidFill>
        <a:effectLst/>
      </p:bgPr>
    </p:bg>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pPr fontAlgn="auto"/>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bg1"/>
        </a:solidFill>
        <a:effectLst/>
      </p:bgPr>
    </p:bg>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pPr fontAlgn="auto"/>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bg>
      <p:bgPr>
        <a:solidFill>
          <a:schemeClr val="bg1"/>
        </a:solidFill>
        <a:effectLst/>
      </p:bgPr>
    </p:bg>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pPr fontAlgn="auto"/>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bg>
      <p:bgPr>
        <a:solidFill>
          <a:schemeClr val="bg1"/>
        </a:solidFill>
        <a:effectLst/>
      </p:bgPr>
    </p:bg>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pPr fontAlgn="auto"/>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pPr fontAlgn="auto"/>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bg>
      <p:bgPr>
        <a:solidFill>
          <a:schemeClr val="bg1"/>
        </a:solidFill>
        <a:effectLst/>
      </p:bgPr>
    </p:bg>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bg>
      <p:bgPr>
        <a:solidFill>
          <a:schemeClr val="bg1"/>
        </a:solidFill>
        <a:effectLst/>
      </p:bgPr>
    </p:bg>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pPr fontAlgn="auto"/>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bg>
      <p:bgPr>
        <a:solidFill>
          <a:schemeClr val="bg1"/>
        </a:solidFill>
        <a:effectLst/>
      </p:bgPr>
    </p:bg>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pPr fontAlgn="auto"/>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fontAlgn="auto"/>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Google Shape;10;p26"/>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p>
            <a:pPr lvl="0"/>
            <a:endParaRPr lang="en-US"/>
          </a:p>
        </p:txBody>
      </p:sp>
      <p:sp>
        <p:nvSpPr>
          <p:cNvPr id="1027" name="Google Shape;11;p26"/>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p>
            <a:pPr lvl="0"/>
            <a:endParaRPr lang="en-US"/>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050" name="Google Shape;85;p29"/>
          <p:cNvSpPr txBox="1">
            <a:spLocks noGrp="1"/>
          </p:cNvSpPr>
          <p:nvPr>
            <p:ph type="title"/>
          </p:nvPr>
        </p:nvSpPr>
        <p:spPr>
          <a:xfrm>
            <a:off x="457200" y="274638"/>
            <a:ext cx="8229600" cy="1143000"/>
          </a:xfrm>
          <a:prstGeom prst="rect">
            <a:avLst/>
          </a:prstGeom>
          <a:noFill/>
          <a:ln w="9525">
            <a:noFill/>
          </a:ln>
        </p:spPr>
        <p:txBody>
          <a:bodyPr wrap="square" lIns="91425" tIns="45700" rIns="91425" bIns="45700" anchor="ctr" anchorCtr="0"/>
          <a:p>
            <a:pPr lvl="0"/>
            <a:endParaRPr lang="en-US"/>
          </a:p>
        </p:txBody>
      </p:sp>
      <p:sp>
        <p:nvSpPr>
          <p:cNvPr id="2051" name="Google Shape;86;p29"/>
          <p:cNvSpPr txBox="1">
            <a:spLocks noGrp="1"/>
          </p:cNvSpPr>
          <p:nvPr>
            <p:ph type="body"/>
          </p:nvPr>
        </p:nvSpPr>
        <p:spPr>
          <a:xfrm>
            <a:off x="457200" y="1600200"/>
            <a:ext cx="8229600" cy="4525963"/>
          </a:xfrm>
          <a:prstGeom prst="rect">
            <a:avLst/>
          </a:prstGeom>
          <a:noFill/>
          <a:ln w="9525">
            <a:noFill/>
          </a:ln>
        </p:spPr>
        <p:txBody>
          <a:bodyPr wrap="square" lIns="91425" tIns="45700" rIns="91425" bIns="45700" anchor="t" anchorCtr="0"/>
          <a:p>
            <a:pPr lvl="0"/>
            <a:endParaRPr lang="en-US"/>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fontAlgn="auto"/>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fontAlgn="auto">
              <a:spcBef>
                <a:spcPts val="0"/>
              </a:spcBef>
              <a:spcAft>
                <a:spcPts val="0"/>
              </a:spcAft>
              <a:buNone/>
            </a:pPr>
            <a:fld id="{00000000-1234-1234-1234-123412341234}" type="slidenum">
              <a:rPr lang="en-US" strike="noStrike" noProof="1">
                <a:latin typeface="Calibri" panose="020F0502020204030204"/>
                <a:ea typeface="Calibri" panose="020F0502020204030204"/>
                <a:cs typeface="Calibri" panose="020F0502020204030204"/>
              </a:rPr>
            </a:fld>
            <a:endParaRPr lang="en-US" strike="noStrike" noProof="1"/>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p:sp>
        <p:nvSpPr>
          <p:cNvPr id="16386" name="Google Shape;99;g1582d76b34a_0_19"/>
          <p:cNvSpPr/>
          <p:nvPr/>
        </p:nvSpPr>
        <p:spPr>
          <a:xfrm>
            <a:off x="-244475" y="-131762"/>
            <a:ext cx="18532475" cy="10418762"/>
          </a:xfrm>
          <a:prstGeom prst="rect">
            <a:avLst/>
          </a:prstGeom>
          <a:solidFill>
            <a:srgbClr val="76923C"/>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16387" name="Google Shape;100;g1582d76b34a_0_19"/>
          <p:cNvSpPr txBox="1"/>
          <p:nvPr/>
        </p:nvSpPr>
        <p:spPr>
          <a:xfrm>
            <a:off x="-61912" y="3086100"/>
            <a:ext cx="10515600" cy="3478213"/>
          </a:xfrm>
          <a:prstGeom prst="rect">
            <a:avLst/>
          </a:prstGeom>
          <a:noFill/>
          <a:ln w="9525">
            <a:noFill/>
          </a:ln>
        </p:spPr>
        <p:txBody>
          <a:bodyPr wrap="square" lIns="0" tIns="0" rIns="0" bIns="0" anchor="t" anchorCtr="0">
            <a:spAutoFit/>
          </a:bodyPr>
          <a:p>
            <a:pPr algn="ctr">
              <a:buNone/>
            </a:pPr>
            <a:r>
              <a:rPr lang="en-US" altLang="zh-CN" sz="11300" b="1">
                <a:solidFill>
                  <a:srgbClr val="FFFFFF"/>
                </a:solidFill>
                <a:latin typeface="Arial" panose="020B0604020202020204"/>
                <a:ea typeface="Arial" panose="020B0604020202020204"/>
              </a:rPr>
              <a:t>LIVE THE WORD KIDS</a:t>
            </a:r>
            <a:endParaRPr lang="en-US">
              <a:latin typeface="Arial" panose="020B0604020202020204"/>
              <a:ea typeface="Arial" panose="020B0604020202020204"/>
            </a:endParaRPr>
          </a:p>
        </p:txBody>
      </p:sp>
      <p:sp>
        <p:nvSpPr>
          <p:cNvPr id="101" name="Google Shape;101;g1582d76b34a_0_19"/>
          <p:cNvSpPr/>
          <p:nvPr/>
        </p:nvSpPr>
        <p:spPr>
          <a:xfrm>
            <a:off x="1260475" y="6548438"/>
            <a:ext cx="7869238" cy="808038"/>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89" name="Google Shape;102;g1582d76b34a_0_19"/>
          <p:cNvSpPr txBox="1"/>
          <p:nvPr/>
        </p:nvSpPr>
        <p:spPr>
          <a:xfrm>
            <a:off x="1660525" y="6721475"/>
            <a:ext cx="7010400" cy="461645"/>
          </a:xfrm>
          <a:prstGeom prst="rect">
            <a:avLst/>
          </a:prstGeom>
          <a:noFill/>
          <a:ln w="9525">
            <a:noFill/>
          </a:ln>
        </p:spPr>
        <p:txBody>
          <a:bodyPr wrap="square" lIns="0" tIns="0" rIns="0" bIns="0" anchor="t" anchorCtr="0">
            <a:spAutoFit/>
          </a:bodyPr>
          <a:p>
            <a:pPr algn="ctr">
              <a:buNone/>
            </a:pPr>
            <a:r>
              <a:rPr lang="en-US" altLang="zh-CN" sz="3000" b="1" dirty="0">
                <a:solidFill>
                  <a:srgbClr val="FFFFFF"/>
                </a:solidFill>
                <a:latin typeface="Arial" panose="020B0604020202020204"/>
                <a:ea typeface="Arial" panose="020B0604020202020204"/>
              </a:rPr>
              <a:t>First Sunday of Advent</a:t>
            </a:r>
            <a:endParaRPr lang="en-US" dirty="0">
              <a:latin typeface="Arial" panose="020B0604020202020204"/>
              <a:ea typeface="Arial" panose="020B0604020202020204"/>
            </a:endParaRPr>
          </a:p>
        </p:txBody>
      </p:sp>
      <p:pic>
        <p:nvPicPr>
          <p:cNvPr id="16390" name="Google Shape;103;g1582d76b34a_0_19"/>
          <p:cNvPicPr preferRelativeResize="0"/>
          <p:nvPr/>
        </p:nvPicPr>
        <p:blipFill>
          <a:blip r:embed="rId1"/>
          <a:stretch>
            <a:fillRect/>
          </a:stretch>
        </p:blipFill>
        <p:spPr>
          <a:xfrm>
            <a:off x="9864725" y="1638300"/>
            <a:ext cx="7010400" cy="70104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
        <p:cNvGrpSpPr/>
        <p:nvPr/>
      </p:nvGrpSpPr>
      <p:grpSpPr/>
      <p:sp>
        <p:nvSpPr>
          <p:cNvPr id="178" name="Google Shape;178;g151c7734bdb_0_214"/>
          <p:cNvSpPr/>
          <p:nvPr/>
        </p:nvSpPr>
        <p:spPr>
          <a:xfrm>
            <a:off x="-244475" y="-131762"/>
            <a:ext cx="18532475" cy="10418763"/>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275" y="3268663"/>
            <a:ext cx="6053138" cy="3462020"/>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“Therefore keep watch, because you do not know on what day your Lord will come.</a:t>
            </a:r>
            <a:endParaRPr lang="en-US" sz="4500" b="1" noProof="1" dirty="0">
              <a:solidFill>
                <a:schemeClr val="lt1"/>
              </a:solidFill>
              <a:latin typeface="Arial" panose="020B0604020202020204"/>
              <a:ea typeface="Arial" panose="020B0604020202020204"/>
              <a:cs typeface="Arial" panose="020B0604020202020204"/>
            </a:endParaRPr>
          </a:p>
        </p:txBody>
      </p:sp>
      <p:sp>
        <p:nvSpPr>
          <p:cNvPr id="34820" name="Google Shape;180;g151c7734bdb_0_214"/>
          <p:cNvSpPr txBox="1"/>
          <p:nvPr/>
        </p:nvSpPr>
        <p:spPr>
          <a:xfrm>
            <a:off x="930275" y="1900238"/>
            <a:ext cx="927100" cy="768985"/>
          </a:xfrm>
          <a:prstGeom prst="rect">
            <a:avLst/>
          </a:prstGeom>
          <a:solidFill>
            <a:schemeClr val="accent2"/>
          </a:solidFill>
          <a:ln w="9525">
            <a:noFill/>
          </a:ln>
        </p:spPr>
        <p:txBody>
          <a:bodyPr wrap="square" lIns="0" tIns="0" rIns="0" bIns="0" anchor="t" anchorCtr="0">
            <a:spAutoFit/>
          </a:bodyPr>
          <a:p>
            <a:pPr algn="ctr">
              <a:buNone/>
            </a:pPr>
            <a:r>
              <a:rPr lang="en-US" altLang="zh-CN" sz="5000" b="1" dirty="0">
                <a:solidFill>
                  <a:srgbClr val="FFFFFF"/>
                </a:solidFill>
                <a:latin typeface="Arial Black" panose="020B0A04020102020204"/>
                <a:ea typeface="Arial Black" panose="020B0A04020102020204"/>
                <a:sym typeface="Arial Black" panose="020B0A04020102020204"/>
              </a:rPr>
              <a:t>42</a:t>
            </a:r>
            <a:endParaRPr lang="en-US" altLang="zh-CN" sz="5000" b="1" dirty="0">
              <a:solidFill>
                <a:srgbClr val="FFFFFF"/>
              </a:solidFill>
              <a:latin typeface="Arial Black" panose="020B0A04020102020204"/>
              <a:ea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701915" y="977900"/>
            <a:ext cx="8651875" cy="8229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33" name="Google Shape;133;p6"/>
          <p:cNvSpPr txBox="1"/>
          <p:nvPr/>
        </p:nvSpPr>
        <p:spPr>
          <a:xfrm>
            <a:off x="1038543" y="1273810"/>
            <a:ext cx="1039813" cy="769938"/>
          </a:xfrm>
          <a:prstGeom prst="rect">
            <a:avLst/>
          </a:prstGeom>
          <a:solidFill>
            <a:schemeClr val="accent3"/>
          </a:solidFill>
          <a:ln>
            <a:noFill/>
          </a:ln>
        </p:spPr>
        <p:txBody>
          <a:bodyPr spcFirstLastPara="1" wrap="square" lIns="0" tIns="0" rIns="0" bIns="0" anchor="t" anchorCtr="0">
            <a:normAutofit fontScale="90000"/>
          </a:bodyPr>
          <a:lstStyle/>
          <a:p>
            <a:pPr algn="ctr" fontAlgn="auto">
              <a:buClr>
                <a:srgbClr val="000000"/>
              </a:buClr>
              <a:buSzPts val="5000"/>
              <a:buFont typeface="Arial" panose="020B0604020202020204"/>
              <a:buNone/>
            </a:pPr>
            <a:r>
              <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rPr>
              <a:t>43</a:t>
            </a:r>
            <a:endPar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038860" y="2417445"/>
            <a:ext cx="5900420" cy="6232525"/>
          </a:xfrm>
          <a:prstGeom prst="rect">
            <a:avLst/>
          </a:prstGeom>
          <a:noFill/>
          <a:ln>
            <a:noFill/>
          </a:ln>
        </p:spPr>
        <p:txBody>
          <a:bodyPr spcFirstLastPara="1" wrap="square" lIns="0" tIns="0" rIns="0" bIns="0" anchor="t" anchorCtr="0">
            <a:spAutoFit/>
          </a:bodyPr>
          <a:lstStyle/>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But understand this: If the owner of the house had known at what time of night the thief was coming, he would have kept watch and would not have let his house be broken into. </a:t>
            </a:r>
            <a:endParaRPr lang="en-US" sz="4500" b="1" noProof="1" dirty="0">
              <a:solidFill>
                <a:schemeClr val="lt1"/>
              </a:solidFill>
              <a:latin typeface="Arial" panose="020B0604020202020204"/>
              <a:ea typeface="Arial" panose="020B0604020202020204"/>
              <a:cs typeface="Arial" panose="020B0604020202020204"/>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5" name="Picture 104"/>
          <p:cNvPicPr/>
          <p:nvPr/>
        </p:nvPicPr>
        <p:blipFill>
          <a:blip r:embed="rId1"/>
          <a:srcRect r="-103" b="8302"/>
          <a:stretch>
            <a:fillRect/>
          </a:stretch>
        </p:blipFill>
        <p:spPr>
          <a:xfrm>
            <a:off x="7665085" y="1129665"/>
            <a:ext cx="9618345" cy="802830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
        <p:cNvGrpSpPr/>
        <p:nvPr/>
      </p:nvGrpSpPr>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PH" strike="noStrike" noProof="1">
              <a:solidFill>
                <a:schemeClr val="accent3">
                  <a:lumMod val="75000"/>
                </a:schemeClr>
              </a:solidFill>
            </a:endParaRPr>
          </a:p>
        </p:txBody>
      </p:sp>
      <p:sp>
        <p:nvSpPr>
          <p:cNvPr id="38915" name="Google Shape;142;p12"/>
          <p:cNvSpPr txBox="1"/>
          <p:nvPr/>
        </p:nvSpPr>
        <p:spPr>
          <a:xfrm>
            <a:off x="1220788" y="2366963"/>
            <a:ext cx="1069975" cy="768985"/>
          </a:xfrm>
          <a:prstGeom prst="rect">
            <a:avLst/>
          </a:prstGeom>
          <a:solidFill>
            <a:srgbClr val="8CB3E3"/>
          </a:solidFill>
          <a:ln w="9525">
            <a:noFill/>
          </a:ln>
        </p:spPr>
        <p:txBody>
          <a:bodyPr wrap="square" lIns="0" tIns="0" rIns="0" bIns="0" anchor="t" anchorCtr="0">
            <a:spAutoFit/>
          </a:bodyPr>
          <a:p>
            <a:pPr algn="ctr">
              <a:buNone/>
            </a:pPr>
            <a:r>
              <a:rPr lang="en-US" altLang="zh-CN" sz="5000" b="1" dirty="0">
                <a:solidFill>
                  <a:srgbClr val="FFFFFF"/>
                </a:solidFill>
                <a:latin typeface="Arial Black" panose="020B0A04020102020204"/>
                <a:ea typeface="Arial Black" panose="020B0A04020102020204"/>
                <a:sym typeface="Arial Black" panose="020B0A04020102020204"/>
              </a:rPr>
              <a:t>44</a:t>
            </a:r>
            <a:endParaRPr lang="en-US" altLang="zh-CN" sz="5000" b="1" dirty="0">
              <a:solidFill>
                <a:srgbClr val="FFFFFF"/>
              </a:solidFill>
              <a:latin typeface="Arial Black" panose="020B0A04020102020204"/>
              <a:ea typeface="Arial Black" panose="020B0A04020102020204"/>
              <a:sym typeface="Arial Black" panose="020B0A04020102020204"/>
            </a:endParaRPr>
          </a:p>
        </p:txBody>
      </p:sp>
      <p:sp>
        <p:nvSpPr>
          <p:cNvPr id="143" name="Google Shape;143;p12"/>
          <p:cNvSpPr txBox="1"/>
          <p:nvPr/>
        </p:nvSpPr>
        <p:spPr>
          <a:xfrm>
            <a:off x="1220788" y="3694113"/>
            <a:ext cx="5846763" cy="3462020"/>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48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sym typeface="+mn-ea"/>
              </a:rPr>
              <a:t>So you also must be ready, because the Son of Man will come at an hour when you do not expect him.</a:t>
            </a:r>
            <a:endParaRPr lang="en-US" sz="4500" b="1" noProof="1" dirty="0">
              <a:solidFill>
                <a:schemeClr val="lt1"/>
              </a:solidFill>
              <a:latin typeface="Arial" panose="020B0604020202020204"/>
              <a:ea typeface="Arial" panose="020B0604020202020204"/>
              <a:cs typeface="Arial" panose="020B0604020202020204"/>
              <a:sym typeface="+mn-ea"/>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8021320" y="1028700"/>
            <a:ext cx="8651875" cy="8229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
        <p:cNvGrpSpPr/>
        <p:nvPr/>
      </p:nvGrpSpPr>
      <p:grpSpPr/>
      <p:sp>
        <p:nvSpPr>
          <p:cNvPr id="43010" name="Google Shape;248;p20"/>
          <p:cNvSpPr txBox="1"/>
          <p:nvPr/>
        </p:nvSpPr>
        <p:spPr>
          <a:xfrm>
            <a:off x="1463675" y="2190750"/>
            <a:ext cx="15360650" cy="1231900"/>
          </a:xfrm>
          <a:prstGeom prst="rect">
            <a:avLst/>
          </a:prstGeom>
          <a:noFill/>
          <a:ln w="9525">
            <a:noFill/>
          </a:ln>
        </p:spPr>
        <p:txBody>
          <a:bodyPr wrap="square" lIns="0" tIns="0" rIns="0" bIns="0" anchor="t" anchorCtr="0">
            <a:spAutoFit/>
          </a:bodyPr>
          <a:p>
            <a:pPr>
              <a:buNone/>
            </a:pPr>
            <a:r>
              <a:rPr lang="en-US" altLang="zh-CN" sz="8000" b="1" i="1">
                <a:solidFill>
                  <a:srgbClr val="FFC000"/>
                </a:solidFill>
                <a:latin typeface="Arial" panose="020B0604020202020204"/>
                <a:ea typeface="Arial" panose="020B0604020202020204"/>
              </a:rPr>
              <a:t>Leader: </a:t>
            </a:r>
            <a:r>
              <a:rPr lang="en-US" altLang="zh-CN" sz="8000" b="1">
                <a:solidFill>
                  <a:srgbClr val="FFFFFF"/>
                </a:solidFill>
                <a:latin typeface="Arial" panose="020B0604020202020204"/>
                <a:ea typeface="Arial" panose="020B0604020202020204"/>
              </a:rPr>
              <a:t>The Gospel of the Lord.</a:t>
            </a:r>
            <a:endParaRPr lang="en-US" sz="2800">
              <a:latin typeface="Arial" panose="020B0604020202020204"/>
              <a:ea typeface="Arial" panose="020B0604020202020204"/>
            </a:endParaRPr>
          </a:p>
        </p:txBody>
      </p:sp>
      <p:sp>
        <p:nvSpPr>
          <p:cNvPr id="43011" name="Google Shape;249;p20"/>
          <p:cNvSpPr txBox="1"/>
          <p:nvPr/>
        </p:nvSpPr>
        <p:spPr>
          <a:xfrm>
            <a:off x="3251200" y="5141913"/>
            <a:ext cx="11785600" cy="2462212"/>
          </a:xfrm>
          <a:prstGeom prst="rect">
            <a:avLst/>
          </a:prstGeom>
          <a:noFill/>
          <a:ln w="9525">
            <a:noFill/>
          </a:ln>
        </p:spPr>
        <p:txBody>
          <a:bodyPr wrap="square" lIns="0" tIns="0" rIns="0" bIns="0" anchor="t" anchorCtr="0">
            <a:spAutoFit/>
          </a:bodyPr>
          <a:p>
            <a:pPr>
              <a:buNone/>
            </a:pPr>
            <a:r>
              <a:rPr lang="en-US" altLang="zh-CN" sz="8000" b="1" i="1">
                <a:solidFill>
                  <a:srgbClr val="FFC000"/>
                </a:solidFill>
                <a:latin typeface="Arial" panose="020B0604020202020204"/>
                <a:ea typeface="Arial" panose="020B0604020202020204"/>
              </a:rPr>
              <a:t>All: </a:t>
            </a:r>
            <a:r>
              <a:rPr lang="en-US" altLang="zh-CN" sz="8000" b="1">
                <a:solidFill>
                  <a:srgbClr val="FFFFFF"/>
                </a:solidFill>
                <a:latin typeface="Arial" panose="020B0604020202020204"/>
                <a:ea typeface="Arial" panose="020B0604020202020204"/>
              </a:rPr>
              <a:t>Praise to You,</a:t>
            </a:r>
            <a:endParaRPr lang="en-US" sz="2800">
              <a:latin typeface="Arial" panose="020B0604020202020204"/>
              <a:ea typeface="Arial" panose="020B0604020202020204"/>
            </a:endParaRPr>
          </a:p>
          <a:p>
            <a:pPr>
              <a:buNone/>
            </a:pPr>
            <a:r>
              <a:rPr lang="en-US" altLang="zh-CN" sz="8000" b="1">
                <a:solidFill>
                  <a:srgbClr val="FFFFFF"/>
                </a:solidFill>
                <a:latin typeface="Arial" panose="020B0604020202020204"/>
                <a:ea typeface="Arial" panose="020B0604020202020204"/>
              </a:rPr>
              <a:t>       Lord Jesus Christ.</a:t>
            </a:r>
            <a:endParaRPr lang="en-US" sz="2800">
              <a:latin typeface="Arial" panose="020B0604020202020204"/>
              <a:ea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
        <p:cNvGrpSpPr/>
        <p:nvPr/>
      </p:nvGrpSpPr>
      <p:grpSpPr/>
      <p:sp>
        <p:nvSpPr>
          <p:cNvPr id="45058" name="Google Shape;255;p23"/>
          <p:cNvSpPr/>
          <p:nvPr/>
        </p:nvSpPr>
        <p:spPr>
          <a:xfrm>
            <a:off x="576263" y="3275013"/>
            <a:ext cx="9144000" cy="3402012"/>
          </a:xfrm>
          <a:prstGeom prst="rect">
            <a:avLst/>
          </a:prstGeom>
          <a:noFill/>
          <a:ln w="9525">
            <a:noFill/>
          </a:ln>
        </p:spPr>
        <p:txBody>
          <a:bodyPr wrap="square" lIns="91425" tIns="45700" rIns="91425" bIns="45700" anchor="t" anchorCtr="0">
            <a:spAutoFit/>
          </a:bodyPr>
          <a:p>
            <a:pPr algn="ctr">
              <a:lnSpc>
                <a:spcPct val="141000"/>
              </a:lnSpc>
              <a:buNone/>
            </a:pPr>
            <a:r>
              <a:rPr lang="en-US" altLang="zh-CN" sz="9600" b="1">
                <a:solidFill>
                  <a:srgbClr val="FFFFFF"/>
                </a:solidFill>
                <a:latin typeface="Arial" panose="020B0604020202020204"/>
                <a:ea typeface="Arial" panose="020B0604020202020204"/>
              </a:rPr>
              <a:t>GOSPEL MESSAGE</a:t>
            </a:r>
            <a:endParaRPr lang="en-US">
              <a:latin typeface="Arial" panose="020B0604020202020204"/>
              <a:ea typeface="Arial" panose="020B0604020202020204"/>
            </a:endParaRPr>
          </a:p>
        </p:txBody>
      </p:sp>
      <p:pic>
        <p:nvPicPr>
          <p:cNvPr id="45059" name="Google Shape;256;p23"/>
          <p:cNvPicPr preferRelativeResize="0"/>
          <p:nvPr/>
        </p:nvPicPr>
        <p:blipFill>
          <a:blip r:embed="rId1"/>
          <a:stretch>
            <a:fillRect/>
          </a:stretch>
        </p:blipFill>
        <p:spPr>
          <a:xfrm>
            <a:off x="9720263" y="1471613"/>
            <a:ext cx="7010400" cy="70104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
        <p:cNvGrpSpPr/>
        <p:nvPr/>
      </p:nvGrpSpPr>
      <p:grpSpPr/>
      <p:sp>
        <p:nvSpPr>
          <p:cNvPr id="262" name="Google Shape;262;p22"/>
          <p:cNvSpPr/>
          <p:nvPr/>
        </p:nvSpPr>
        <p:spPr>
          <a:xfrm>
            <a:off x="-244475" y="-66675"/>
            <a:ext cx="18532475" cy="10418763"/>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r>
              <a:rPr lang="en-US" sz="1400" b="0" i="0" u="none" strike="noStrike" cap="none" noProof="1">
                <a:solidFill>
                  <a:srgbClr val="000000"/>
                </a:solidFill>
                <a:latin typeface="Arial" panose="020B0604020202020204"/>
                <a:ea typeface="Arial" panose="020B0604020202020204"/>
                <a:cs typeface="Arial" panose="020B0604020202020204"/>
                <a:sym typeface="Arial" panose="020B0604020202020204"/>
              </a:rPr>
              <a:t>	</a:t>
            </a:r>
            <a:endParaRPr lang="en-US"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47107" name="Google Shape;263;p22"/>
          <p:cNvSpPr/>
          <p:nvPr/>
        </p:nvSpPr>
        <p:spPr>
          <a:xfrm>
            <a:off x="731520" y="715645"/>
            <a:ext cx="7538085" cy="949325"/>
          </a:xfrm>
          <a:prstGeom prst="rect">
            <a:avLst/>
          </a:prstGeom>
          <a:solidFill>
            <a:schemeClr val="bg1"/>
          </a:solidFill>
          <a:ln w="9525">
            <a:noFill/>
          </a:ln>
        </p:spPr>
        <p:txBody>
          <a:bodyPr wrap="square" lIns="91425" tIns="45700" rIns="91425" bIns="45700" anchor="t" anchorCtr="0"/>
          <a:p>
            <a:pPr>
              <a:buNone/>
            </a:pPr>
            <a:r>
              <a:rPr lang="en-US" altLang="zh-CN" sz="4400" dirty="0">
                <a:solidFill>
                  <a:schemeClr val="bg2"/>
                </a:solidFill>
                <a:latin typeface="Arial Black" panose="020B0A04020102020204"/>
                <a:ea typeface="Arial Black" panose="020B0A04020102020204"/>
                <a:sym typeface="Arial Black" panose="020B0A04020102020204"/>
              </a:rPr>
              <a:t>Activity: Advent Wreath</a:t>
            </a:r>
            <a:endParaRPr lang="en-US" altLang="zh-CN" sz="4400" dirty="0">
              <a:solidFill>
                <a:schemeClr val="bg2"/>
              </a:solidFill>
              <a:latin typeface="Arial Black" panose="020B0A04020102020204"/>
              <a:ea typeface="Arial Black" panose="020B0A04020102020204"/>
              <a:sym typeface="Arial Black" panose="020B0A04020102020204"/>
            </a:endParaRPr>
          </a:p>
        </p:txBody>
      </p:sp>
      <p:sp>
        <p:nvSpPr>
          <p:cNvPr id="264" name="Google Shape;264;p22"/>
          <p:cNvSpPr txBox="1"/>
          <p:nvPr/>
        </p:nvSpPr>
        <p:spPr>
          <a:xfrm>
            <a:off x="1500188" y="4081463"/>
            <a:ext cx="6769100" cy="769938"/>
          </a:xfrm>
          <a:prstGeom prst="rect">
            <a:avLst/>
          </a:prstGeom>
          <a:noFill/>
          <a:ln>
            <a:noFill/>
          </a:ln>
        </p:spPr>
        <p:txBody>
          <a:bodyPr spcFirstLastPara="1" wrap="square" lIns="91425" tIns="45700" rIns="91425" bIns="45700" anchor="t" anchorCtr="0">
            <a:spAutoFit/>
          </a:bodyPr>
          <a:lstStyle/>
          <a:p>
            <a:pPr marL="457200" indent="-177800" fontAlgn="auto">
              <a:buClr>
                <a:schemeClr val="lt1"/>
              </a:buClr>
              <a:buSzPts val="4400"/>
              <a:buFont typeface="Calibri" panose="020F0502020204030204"/>
              <a:buNone/>
            </a:pPr>
            <a:endParaRPr sz="4400" b="1" cap="none" noProof="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109" name="Google Shape;265;p22"/>
          <p:cNvSpPr txBox="1"/>
          <p:nvPr/>
        </p:nvSpPr>
        <p:spPr>
          <a:xfrm>
            <a:off x="730885" y="1974850"/>
            <a:ext cx="7175500" cy="7386320"/>
          </a:xfrm>
          <a:prstGeom prst="rect">
            <a:avLst/>
          </a:prstGeom>
          <a:noFill/>
          <a:ln w="9525">
            <a:noFill/>
          </a:ln>
        </p:spPr>
        <p:txBody>
          <a:bodyPr wrap="square" lIns="0" tIns="0" rIns="0" bIns="0" anchor="t" anchorCtr="0">
            <a:spAutoFit/>
          </a:bodyPr>
          <a:p>
            <a:pPr marL="685800" indent="-685800">
              <a:buFont typeface="Arial" panose="020B0604020202020204" pitchFamily="34" charset="0"/>
              <a:buChar char="•"/>
            </a:pPr>
            <a:r>
              <a:rPr lang="en-US" altLang="zh-CN" sz="4000" b="1" dirty="0">
                <a:latin typeface="Arial" panose="020B0604020202020204"/>
                <a:ea typeface="Arial" panose="020B0604020202020204"/>
              </a:rPr>
              <a:t>Piece of cardboard (for base of wreath)</a:t>
            </a:r>
            <a:endParaRPr lang="en-US" altLang="zh-CN" sz="4000" b="1" dirty="0">
              <a:latin typeface="Arial" panose="020B0604020202020204"/>
              <a:ea typeface="Arial" panose="020B0604020202020204"/>
            </a:endParaRPr>
          </a:p>
          <a:p>
            <a:pPr marL="685800" indent="-685800">
              <a:buFont typeface="Arial" panose="020B0604020202020204" pitchFamily="34" charset="0"/>
              <a:buChar char="•"/>
            </a:pPr>
            <a:r>
              <a:rPr lang="en-US" altLang="zh-CN" sz="4000" b="1" dirty="0">
                <a:latin typeface="Arial" panose="020B0604020202020204"/>
                <a:ea typeface="Arial" panose="020B0604020202020204"/>
              </a:rPr>
              <a:t>Green and red crepe paper</a:t>
            </a:r>
            <a:endParaRPr lang="en-US" altLang="zh-CN" sz="4000" b="1" dirty="0">
              <a:latin typeface="Arial" panose="020B0604020202020204"/>
              <a:ea typeface="Arial" panose="020B0604020202020204"/>
            </a:endParaRPr>
          </a:p>
          <a:p>
            <a:pPr marL="685800" indent="-685800">
              <a:buFont typeface="Arial" panose="020B0604020202020204" pitchFamily="34" charset="0"/>
              <a:buChar char="•"/>
            </a:pPr>
            <a:r>
              <a:rPr lang="en-US" altLang="zh-CN" sz="4000" b="1" dirty="0">
                <a:latin typeface="Arial" panose="020B0604020202020204"/>
                <a:ea typeface="Arial" panose="020B0604020202020204"/>
              </a:rPr>
              <a:t>5 cardboard/tissue rolls</a:t>
            </a:r>
            <a:endParaRPr lang="en-US" altLang="zh-CN" sz="4000" b="1" dirty="0">
              <a:latin typeface="Arial" panose="020B0604020202020204"/>
              <a:ea typeface="Arial" panose="020B0604020202020204"/>
            </a:endParaRPr>
          </a:p>
          <a:p>
            <a:pPr marL="685800" indent="-685800">
              <a:buFont typeface="Arial" panose="020B0604020202020204" pitchFamily="34" charset="0"/>
              <a:buChar char="•"/>
            </a:pPr>
            <a:r>
              <a:rPr lang="en-US" altLang="zh-CN" sz="4000" b="1" dirty="0">
                <a:latin typeface="Arial" panose="020B0604020202020204"/>
                <a:ea typeface="Arial" panose="020B0604020202020204"/>
              </a:rPr>
              <a:t>Paint (purple, pink and white)</a:t>
            </a:r>
            <a:endParaRPr lang="en-US" altLang="zh-CN" sz="4000" b="1" dirty="0">
              <a:latin typeface="Arial" panose="020B0604020202020204"/>
              <a:ea typeface="Arial" panose="020B0604020202020204"/>
            </a:endParaRPr>
          </a:p>
          <a:p>
            <a:pPr marL="685800" indent="-685800">
              <a:buFont typeface="Arial" panose="020B0604020202020204" pitchFamily="34" charset="0"/>
              <a:buChar char="•"/>
            </a:pPr>
            <a:r>
              <a:rPr lang="en-US" altLang="zh-CN" sz="4000" b="1" dirty="0">
                <a:latin typeface="Arial" panose="020B0604020202020204"/>
                <a:ea typeface="Arial" panose="020B0604020202020204"/>
              </a:rPr>
              <a:t>paintbrushes</a:t>
            </a:r>
            <a:endParaRPr lang="en-US" altLang="zh-CN" sz="4000" b="1" dirty="0">
              <a:latin typeface="Arial" panose="020B0604020202020204"/>
              <a:ea typeface="Arial" panose="020B0604020202020204"/>
            </a:endParaRPr>
          </a:p>
          <a:p>
            <a:pPr marL="685800" indent="-685800">
              <a:buFont typeface="Arial" panose="020B0604020202020204" pitchFamily="34" charset="0"/>
              <a:buChar char="•"/>
            </a:pPr>
            <a:r>
              <a:rPr lang="en-US" altLang="zh-CN" sz="4000" b="1" dirty="0">
                <a:latin typeface="Arial" panose="020B0604020202020204"/>
                <a:ea typeface="Arial" panose="020B0604020202020204"/>
              </a:rPr>
              <a:t>Yellow and orange card stock or construction paper</a:t>
            </a:r>
            <a:endParaRPr lang="en-US" altLang="zh-CN" sz="4000" b="1" dirty="0">
              <a:latin typeface="Arial" panose="020B0604020202020204"/>
              <a:ea typeface="Arial" panose="020B0604020202020204"/>
            </a:endParaRPr>
          </a:p>
          <a:p>
            <a:pPr marL="685800" indent="-685800">
              <a:buFont typeface="Arial" panose="020B0604020202020204" pitchFamily="34" charset="0"/>
              <a:buChar char="•"/>
            </a:pPr>
            <a:r>
              <a:rPr lang="en-US" altLang="zh-CN" sz="4000" b="1" dirty="0">
                <a:latin typeface="Arial" panose="020B0604020202020204"/>
                <a:ea typeface="Arial" panose="020B0604020202020204"/>
              </a:rPr>
              <a:t>Glue/Glue Gun</a:t>
            </a:r>
            <a:endParaRPr lang="en-US" altLang="zh-CN" sz="4000" b="1" dirty="0">
              <a:latin typeface="Arial" panose="020B0604020202020204"/>
              <a:ea typeface="Arial" panose="020B0604020202020204"/>
            </a:endParaRPr>
          </a:p>
          <a:p>
            <a:pPr marL="685800" indent="-685800">
              <a:buFont typeface="Arial" panose="020B0604020202020204" pitchFamily="34" charset="0"/>
              <a:buChar char="•"/>
            </a:pPr>
            <a:r>
              <a:rPr lang="en-US" altLang="zh-CN" sz="4000" b="1" dirty="0">
                <a:latin typeface="Arial" panose="020B0604020202020204"/>
                <a:ea typeface="Arial" panose="020B0604020202020204"/>
              </a:rPr>
              <a:t>Scissor</a:t>
            </a:r>
            <a:endParaRPr lang="en-US" altLang="zh-CN" sz="4000" b="1" dirty="0">
              <a:latin typeface="Arial" panose="020B0604020202020204"/>
              <a:ea typeface="Arial" panose="020B0604020202020204"/>
            </a:endParaRPr>
          </a:p>
        </p:txBody>
      </p:sp>
      <p:pic>
        <p:nvPicPr>
          <p:cNvPr id="100" name="Picture 99"/>
          <p:cNvPicPr/>
          <p:nvPr/>
        </p:nvPicPr>
        <p:blipFill>
          <a:blip r:embed="rId1"/>
          <a:stretch>
            <a:fillRect/>
          </a:stretch>
        </p:blipFill>
        <p:spPr>
          <a:xfrm>
            <a:off x="8668385" y="613410"/>
            <a:ext cx="8953500" cy="906081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
        <p:cNvGrpSpPr/>
        <p:nvPr/>
      </p:nvGrpSpPr>
      <p:grpSpPr/>
      <p:sp>
        <p:nvSpPr>
          <p:cNvPr id="272" name="Google Shape;272;g1582d76b34a_0_57"/>
          <p:cNvSpPr txBox="1"/>
          <p:nvPr/>
        </p:nvSpPr>
        <p:spPr>
          <a:xfrm>
            <a:off x="799465" y="609600"/>
            <a:ext cx="8975725" cy="738188"/>
          </a:xfrm>
          <a:prstGeom prst="rect">
            <a:avLst/>
          </a:prstGeom>
          <a:noFill/>
          <a:ln>
            <a:noFill/>
          </a:ln>
        </p:spPr>
        <p:txBody>
          <a:bodyPr spcFirstLastPara="1" wrap="square" lIns="0" tIns="0" rIns="0" bIns="0" anchor="t" anchorCtr="0">
            <a:spAutoFit/>
          </a:bodyPr>
          <a:lstStyle/>
          <a:p>
            <a:pPr fontAlgn="auto">
              <a:buClr>
                <a:srgbClr val="000000"/>
              </a:buClr>
              <a:buSzPts val="3500"/>
              <a:buFont typeface="Arial" panose="020B0604020202020204"/>
              <a:buNone/>
            </a:pPr>
            <a:r>
              <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6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156" name="Google Shape;274;g1582d76b34a_0_57"/>
          <p:cNvSpPr txBox="1"/>
          <p:nvPr/>
        </p:nvSpPr>
        <p:spPr>
          <a:xfrm>
            <a:off x="708025" y="7215188"/>
            <a:ext cx="17118013" cy="2538730"/>
          </a:xfrm>
          <a:prstGeom prst="rect">
            <a:avLst/>
          </a:prstGeom>
          <a:noFill/>
          <a:ln w="9525">
            <a:noFill/>
          </a:ln>
        </p:spPr>
        <p:txBody>
          <a:bodyPr wrap="square" lIns="0" tIns="0" rIns="0" bIns="0" anchor="t" anchorCtr="0">
            <a:spAutoFit/>
          </a:bodyPr>
          <a:p>
            <a:pPr marL="488950" indent="-457200">
              <a:buFont typeface="Arial" panose="020B0604020202020204" pitchFamily="34" charset="0"/>
              <a:buChar char="•"/>
            </a:pPr>
            <a:r>
              <a:rPr lang="en-US" altLang="zh-CN" sz="3300" dirty="0">
                <a:latin typeface="Arial" panose="020B0604020202020204"/>
                <a:ea typeface="Arial" panose="020B0604020202020204"/>
              </a:rPr>
              <a:t>Make Base. Cut a “donut” out of a piece of cardboard.</a:t>
            </a: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Paint three cardboard rolls purple, paint one pink and one white.</a:t>
            </a: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Cut 5 flames out of orange card stock and 5 larger circles out of yellow card stock. </a:t>
            </a: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Glue the orange flames to the yellow circles.Cut 2 slits into the top of each cardboard roll. This is where you’ll insert the flames.</a:t>
            </a:r>
            <a:endParaRPr lang="en-US" altLang="zh-CN" sz="3300" dirty="0">
              <a:latin typeface="Arial" panose="020B0604020202020204"/>
              <a:ea typeface="Arial" panose="020B0604020202020204"/>
            </a:endParaRPr>
          </a:p>
        </p:txBody>
      </p:sp>
      <p:pic>
        <p:nvPicPr>
          <p:cNvPr id="101" name="Picture 100"/>
          <p:cNvPicPr/>
          <p:nvPr/>
        </p:nvPicPr>
        <p:blipFill>
          <a:blip r:embed="rId1"/>
          <a:stretch>
            <a:fillRect/>
          </a:stretch>
        </p:blipFill>
        <p:spPr>
          <a:xfrm>
            <a:off x="799465" y="1761490"/>
            <a:ext cx="7943850" cy="5040630"/>
          </a:xfrm>
          <a:prstGeom prst="rect">
            <a:avLst/>
          </a:prstGeom>
          <a:noFill/>
          <a:ln w="9525">
            <a:noFill/>
          </a:ln>
        </p:spPr>
      </p:pic>
      <p:pic>
        <p:nvPicPr>
          <p:cNvPr id="102" name="Picture 101"/>
          <p:cNvPicPr/>
          <p:nvPr/>
        </p:nvPicPr>
        <p:blipFill>
          <a:blip r:embed="rId2"/>
          <a:stretch>
            <a:fillRect/>
          </a:stretch>
        </p:blipFill>
        <p:spPr>
          <a:xfrm>
            <a:off x="8991600" y="1761490"/>
            <a:ext cx="8360410" cy="501523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
        <p:cNvGrpSpPr/>
        <p:nvPr/>
      </p:nvGrpSpPr>
      <p:grpSpPr/>
      <p:sp>
        <p:nvSpPr>
          <p:cNvPr id="272" name="Google Shape;272;g1582d76b34a_0_57"/>
          <p:cNvSpPr txBox="1"/>
          <p:nvPr/>
        </p:nvSpPr>
        <p:spPr>
          <a:xfrm>
            <a:off x="799465" y="609600"/>
            <a:ext cx="8975725" cy="738188"/>
          </a:xfrm>
          <a:prstGeom prst="rect">
            <a:avLst/>
          </a:prstGeom>
          <a:noFill/>
          <a:ln>
            <a:noFill/>
          </a:ln>
        </p:spPr>
        <p:txBody>
          <a:bodyPr spcFirstLastPara="1" wrap="square" lIns="0" tIns="0" rIns="0" bIns="0" anchor="t" anchorCtr="0">
            <a:spAutoFit/>
          </a:bodyPr>
          <a:lstStyle/>
          <a:p>
            <a:pPr fontAlgn="auto">
              <a:buClr>
                <a:srgbClr val="000000"/>
              </a:buClr>
              <a:buSzPts val="3500"/>
              <a:buFont typeface="Arial" panose="020B0604020202020204"/>
              <a:buNone/>
            </a:pPr>
            <a:r>
              <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6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156" name="Google Shape;274;g1582d76b34a_0_57"/>
          <p:cNvSpPr txBox="1"/>
          <p:nvPr/>
        </p:nvSpPr>
        <p:spPr>
          <a:xfrm>
            <a:off x="708025" y="7215188"/>
            <a:ext cx="17118013" cy="2538730"/>
          </a:xfrm>
          <a:prstGeom prst="rect">
            <a:avLst/>
          </a:prstGeom>
          <a:noFill/>
          <a:ln w="9525">
            <a:noFill/>
          </a:ln>
        </p:spPr>
        <p:txBody>
          <a:bodyPr wrap="square" lIns="0" tIns="0" rIns="0" bIns="0" anchor="t" anchorCtr="0">
            <a:spAutoFit/>
          </a:bodyPr>
          <a:p>
            <a:pPr marL="488950" indent="-457200">
              <a:buFont typeface="Arial" panose="020B0604020202020204" pitchFamily="34" charset="0"/>
              <a:buChar char="•"/>
            </a:pPr>
            <a:r>
              <a:rPr lang="en-US" altLang="zh-CN" sz="3300" dirty="0">
                <a:latin typeface="Arial" panose="020B0604020202020204"/>
                <a:ea typeface="Arial" panose="020B0604020202020204"/>
              </a:rPr>
              <a:t>Squeeze a bit of hot glue to the bottoms of the cardboard rolls, and glue them to the cardboard wreath in the 12, 3, 6 and 9 o’clock positions). No glue is needed for the white candle as it will stand free in the cut out center of the wreath.</a:t>
            </a: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Crumple the green tissue paper squares and glue them all over the cardboard base. Add a few crumpled pieces of red tissue paper (berries) here and there.</a:t>
            </a:r>
            <a:endParaRPr lang="en-US" altLang="zh-CN" sz="3300" dirty="0">
              <a:latin typeface="Arial" panose="020B0604020202020204"/>
              <a:ea typeface="Arial" panose="020B0604020202020204"/>
            </a:endParaRPr>
          </a:p>
        </p:txBody>
      </p:sp>
      <p:pic>
        <p:nvPicPr>
          <p:cNvPr id="103" name="Picture 102"/>
          <p:cNvPicPr/>
          <p:nvPr/>
        </p:nvPicPr>
        <p:blipFill>
          <a:blip r:embed="rId1"/>
          <a:stretch>
            <a:fillRect/>
          </a:stretch>
        </p:blipFill>
        <p:spPr>
          <a:xfrm>
            <a:off x="799465" y="1589405"/>
            <a:ext cx="7736840" cy="5187950"/>
          </a:xfrm>
          <a:prstGeom prst="rect">
            <a:avLst/>
          </a:prstGeom>
          <a:noFill/>
          <a:ln w="9525">
            <a:noFill/>
          </a:ln>
        </p:spPr>
      </p:pic>
      <p:pic>
        <p:nvPicPr>
          <p:cNvPr id="104" name="Picture 103"/>
          <p:cNvPicPr/>
          <p:nvPr/>
        </p:nvPicPr>
        <p:blipFill>
          <a:blip r:embed="rId2"/>
          <a:stretch>
            <a:fillRect/>
          </a:stretch>
        </p:blipFill>
        <p:spPr>
          <a:xfrm>
            <a:off x="8820785" y="1589405"/>
            <a:ext cx="8648065" cy="518731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
        <p:cNvGrpSpPr/>
        <p:nvPr/>
      </p:nvGrpSpPr>
      <p:grpSpPr/>
      <p:sp>
        <p:nvSpPr>
          <p:cNvPr id="272" name="Google Shape;272;g1582d76b34a_0_57"/>
          <p:cNvSpPr txBox="1"/>
          <p:nvPr/>
        </p:nvSpPr>
        <p:spPr>
          <a:xfrm>
            <a:off x="799465" y="609600"/>
            <a:ext cx="8975725" cy="738188"/>
          </a:xfrm>
          <a:prstGeom prst="rect">
            <a:avLst/>
          </a:prstGeom>
          <a:noFill/>
          <a:ln>
            <a:noFill/>
          </a:ln>
        </p:spPr>
        <p:txBody>
          <a:bodyPr spcFirstLastPara="1" wrap="square" lIns="0" tIns="0" rIns="0" bIns="0" anchor="t" anchorCtr="0">
            <a:spAutoFit/>
          </a:bodyPr>
          <a:lstStyle/>
          <a:p>
            <a:pPr fontAlgn="auto">
              <a:buClr>
                <a:srgbClr val="000000"/>
              </a:buClr>
              <a:buSzPts val="3500"/>
              <a:buFont typeface="Arial" panose="020B0604020202020204"/>
              <a:buNone/>
            </a:pPr>
            <a:r>
              <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cap="none" noProof="1"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6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156" name="Google Shape;274;g1582d76b34a_0_57"/>
          <p:cNvSpPr txBox="1"/>
          <p:nvPr/>
        </p:nvSpPr>
        <p:spPr>
          <a:xfrm>
            <a:off x="10690225" y="2421255"/>
            <a:ext cx="6545580" cy="6094095"/>
          </a:xfrm>
          <a:prstGeom prst="rect">
            <a:avLst/>
          </a:prstGeom>
          <a:noFill/>
          <a:ln w="9525">
            <a:noFill/>
          </a:ln>
        </p:spPr>
        <p:txBody>
          <a:bodyPr wrap="square" lIns="0" tIns="0" rIns="0" bIns="0" anchor="t" anchorCtr="0">
            <a:spAutoFit/>
          </a:bodyPr>
          <a:p>
            <a:pPr marL="488950" indent="-457200">
              <a:buFont typeface="Arial" panose="020B0604020202020204" pitchFamily="34" charset="0"/>
              <a:buChar char="•"/>
            </a:pPr>
            <a:r>
              <a:rPr lang="en-US" altLang="zh-CN" sz="3300" dirty="0">
                <a:latin typeface="Arial" panose="020B0604020202020204"/>
                <a:ea typeface="Arial" panose="020B0604020202020204"/>
              </a:rPr>
              <a:t>With a fine liner brush and white paint, write the words HOPE, PEACE and LOVE on the purple candles, and JOY on the pink candle.</a:t>
            </a:r>
            <a:endParaRPr lang="en-US" altLang="zh-CN" sz="3300" dirty="0">
              <a:latin typeface="Arial" panose="020B0604020202020204"/>
              <a:ea typeface="Arial" panose="020B0604020202020204"/>
            </a:endParaRPr>
          </a:p>
          <a:p>
            <a:pPr marL="31750">
              <a:buFont typeface="Arial" panose="020B0604020202020204" pitchFamily="34" charset="0"/>
            </a:pPr>
            <a:endParaRPr lang="en-US" altLang="zh-CN" sz="3300" dirty="0">
              <a:latin typeface="Arial" panose="020B0604020202020204"/>
              <a:ea typeface="Arial" panose="020B0604020202020204"/>
            </a:endParaRPr>
          </a:p>
          <a:p>
            <a:pPr marL="488950" indent="-457200">
              <a:buFont typeface="Arial" panose="020B0604020202020204" pitchFamily="34" charset="0"/>
              <a:buChar char="•"/>
            </a:pPr>
            <a:r>
              <a:rPr lang="en-US" altLang="zh-CN" sz="3300" dirty="0">
                <a:latin typeface="Arial" panose="020B0604020202020204"/>
                <a:ea typeface="Arial" panose="020B0604020202020204"/>
              </a:rPr>
              <a:t>Place the white candle in the center and display your advent wreath on your family’s dinner table, a mantel or some other special place in your home or Sunday School classroom.</a:t>
            </a:r>
            <a:endParaRPr lang="en-US" altLang="zh-CN" sz="3300" dirty="0">
              <a:latin typeface="Arial" panose="020B0604020202020204"/>
              <a:ea typeface="Arial" panose="020B0604020202020204"/>
            </a:endParaRPr>
          </a:p>
        </p:txBody>
      </p:sp>
      <p:pic>
        <p:nvPicPr>
          <p:cNvPr id="105" name="Picture 104"/>
          <p:cNvPicPr/>
          <p:nvPr/>
        </p:nvPicPr>
        <p:blipFill>
          <a:blip r:embed="rId1"/>
          <a:stretch>
            <a:fillRect/>
          </a:stretch>
        </p:blipFill>
        <p:spPr>
          <a:xfrm>
            <a:off x="799465" y="1699895"/>
            <a:ext cx="9044940" cy="753681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
        <p:cNvGrpSpPr/>
        <p:nvPr/>
      </p:nvGrpSpPr>
      <p:grpSpPr/>
      <p:sp>
        <p:nvSpPr>
          <p:cNvPr id="296" name="Google Shape;296;gf7e905350f_0_52"/>
          <p:cNvSpPr/>
          <p:nvPr/>
        </p:nvSpPr>
        <p:spPr>
          <a:xfrm>
            <a:off x="1084263" y="901700"/>
            <a:ext cx="5857875" cy="746125"/>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Clr>
                <a:srgbClr val="000000"/>
              </a:buClr>
              <a:buSzPts val="4400"/>
              <a:buFont typeface="Arial" panose="020B0604020202020204"/>
              <a:buNone/>
            </a:pPr>
            <a:r>
              <a:rPr lang="en-US" sz="4400" b="0" i="0" u="none" strike="noStrike" cap="none" noProof="1">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4580" y="1751330"/>
            <a:ext cx="9413875" cy="7634605"/>
          </a:xfrm>
          <a:prstGeom prst="rect">
            <a:avLst/>
          </a:prstGeom>
          <a:noFill/>
          <a:ln>
            <a:noFill/>
          </a:ln>
        </p:spPr>
        <p:txBody>
          <a:bodyPr spcFirstLastPara="1" wrap="square" lIns="91425" tIns="45700" rIns="91425" bIns="45700" anchor="ctr" anchorCtr="0">
            <a:noAutofit/>
          </a:bodyPr>
          <a:lstStyle/>
          <a:p>
            <a:pPr marL="0" marR="0" lvl="0" indent="0" algn="just" rtl="0" fontAlgn="auto">
              <a:lnSpc>
                <a:spcPct val="100000"/>
              </a:lnSpc>
              <a:spcBef>
                <a:spcPts val="0"/>
              </a:spcBef>
              <a:spcAft>
                <a:spcPts val="0"/>
              </a:spcAft>
              <a:buClr>
                <a:srgbClr val="000000"/>
              </a:buClr>
              <a:buSzPts val="4000"/>
              <a:buFont typeface="Arial" panose="020B0604020202020204"/>
              <a:buNone/>
            </a:pPr>
            <a:r>
              <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rPr>
              <a:t>Dear God,</a:t>
            </a:r>
            <a:endPar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fontAlgn="auto">
              <a:lnSpc>
                <a:spcPct val="100000"/>
              </a:lnSpc>
              <a:spcBef>
                <a:spcPts val="0"/>
              </a:spcBef>
              <a:spcAft>
                <a:spcPts val="0"/>
              </a:spcAft>
              <a:buClr>
                <a:srgbClr val="000000"/>
              </a:buClr>
              <a:buSzPts val="4000"/>
              <a:buFont typeface="Arial" panose="020B0604020202020204"/>
              <a:buNone/>
            </a:pPr>
            <a:r>
              <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rPr>
              <a:t>Thank you for coming to Earth for us. Thank you for keeping your promises to save us. Help us to live in your presence. And know what it means to prepare our hearts for You. Thank you for your love. We love you, God! Thank you for Jesus. </a:t>
            </a:r>
            <a:endPar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fontAlgn="auto">
              <a:lnSpc>
                <a:spcPct val="100000"/>
              </a:lnSpc>
              <a:spcBef>
                <a:spcPts val="0"/>
              </a:spcBef>
              <a:spcAft>
                <a:spcPts val="0"/>
              </a:spcAft>
              <a:buClr>
                <a:srgbClr val="000000"/>
              </a:buClr>
              <a:buSzPts val="4000"/>
              <a:buFont typeface="Arial" panose="020B0604020202020204"/>
              <a:buNone/>
            </a:pPr>
            <a:endPar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fontAlgn="auto">
              <a:lnSpc>
                <a:spcPct val="100000"/>
              </a:lnSpc>
              <a:spcBef>
                <a:spcPts val="0"/>
              </a:spcBef>
              <a:spcAft>
                <a:spcPts val="0"/>
              </a:spcAft>
              <a:buClr>
                <a:srgbClr val="000000"/>
              </a:buClr>
              <a:buSzPts val="4000"/>
              <a:buFont typeface="Arial" panose="020B0604020202020204"/>
              <a:buNone/>
            </a:pPr>
            <a:r>
              <a:rPr lang="en-US" sz="4000" b="1" i="0" u="none" strike="noStrike" cap="none" noProof="1" dirty="0">
                <a:solidFill>
                  <a:schemeClr val="lt1"/>
                </a:solidFill>
                <a:latin typeface="Arial" panose="020B0604020202020204"/>
                <a:ea typeface="Arial" panose="020B0604020202020204"/>
                <a:cs typeface="Arial" panose="020B0604020202020204"/>
                <a:sym typeface="Arial" panose="020B0604020202020204"/>
              </a:rPr>
              <a:t>In Jesus' name we pray. Amen.</a:t>
            </a:r>
            <a:endParaRPr sz="1400" b="0" i="0" u="none" strike="noStrike" cap="none" noProof="1"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51204" name="Google Shape;298;gf7e905350f_0_52" descr="Image result for animated kid praying transparent background"/>
          <p:cNvPicPr preferRelativeResize="0"/>
          <p:nvPr/>
        </p:nvPicPr>
        <p:blipFill>
          <a:blip r:embed="rId1"/>
          <a:stretch>
            <a:fillRect/>
          </a:stretch>
        </p:blipFill>
        <p:spPr>
          <a:xfrm>
            <a:off x="11160125" y="1120775"/>
            <a:ext cx="6553200" cy="80454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
        <p:cNvGrpSpPr/>
        <p:nvPr/>
      </p:nvGrpSpPr>
      <p:grpSpPr/>
      <p:sp>
        <p:nvSpPr>
          <p:cNvPr id="109" name="Google Shape;109;p2"/>
          <p:cNvSpPr txBox="1"/>
          <p:nvPr/>
        </p:nvSpPr>
        <p:spPr>
          <a:xfrm>
            <a:off x="782955" y="1795780"/>
            <a:ext cx="16541750" cy="7324725"/>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chemeClr val="dk1"/>
              </a:buClr>
              <a:buSzPts val="1100"/>
              <a:buFont typeface="Arial" panose="020B0604020202020204"/>
              <a:buNone/>
            </a:pPr>
            <a:r>
              <a:rPr lang="en-US" sz="2800" noProof="1" dirty="0">
                <a:solidFill>
                  <a:schemeClr val="lt1"/>
                </a:solidFill>
                <a:latin typeface="Arial" panose="020B0604020202020204"/>
                <a:ea typeface="Arial" panose="020B0604020202020204"/>
                <a:cs typeface="Arial" panose="020B0604020202020204"/>
              </a:rPr>
              <a:t>Jesus is coming again and He is coming whether we are ready or not. That is why Jesus is using the example of Noah’s time to warn us about our behavior now and what will happen to us in the future. While we still have the time, and that time is now, we must be ready to meet Him when He comes. </a:t>
            </a:r>
            <a:endParaRPr lang="en-US" sz="2800" noProof="1" dirty="0">
              <a:solidFill>
                <a:schemeClr val="lt1"/>
              </a:solidFill>
              <a:latin typeface="Arial" panose="020B0604020202020204"/>
              <a:ea typeface="Arial" panose="020B0604020202020204"/>
              <a:cs typeface="Arial" panose="020B0604020202020204"/>
            </a:endParaRPr>
          </a:p>
          <a:p>
            <a:pPr marR="0" fontAlgn="auto">
              <a:spcBef>
                <a:spcPts val="0"/>
              </a:spcBef>
              <a:spcAft>
                <a:spcPts val="0"/>
              </a:spcAft>
              <a:buClr>
                <a:schemeClr val="dk1"/>
              </a:buClr>
              <a:buSzPts val="1100"/>
              <a:buFont typeface="Arial" panose="020B0604020202020204"/>
              <a:buNone/>
            </a:pPr>
            <a:endParaRPr lang="en-US" sz="2800" noProof="1" dirty="0">
              <a:solidFill>
                <a:schemeClr val="lt1"/>
              </a:solidFill>
              <a:latin typeface="Arial" panose="020B0604020202020204"/>
              <a:ea typeface="Arial" panose="020B0604020202020204"/>
              <a:cs typeface="Arial" panose="020B0604020202020204"/>
            </a:endParaRPr>
          </a:p>
          <a:p>
            <a:pPr marR="0" fontAlgn="auto">
              <a:spcBef>
                <a:spcPts val="0"/>
              </a:spcBef>
              <a:spcAft>
                <a:spcPts val="0"/>
              </a:spcAft>
              <a:buClr>
                <a:schemeClr val="dk1"/>
              </a:buClr>
              <a:buSzPts val="1100"/>
              <a:buFont typeface="Arial" panose="020B0604020202020204"/>
              <a:buNone/>
            </a:pPr>
            <a:r>
              <a:rPr lang="en-US" sz="2800" noProof="1" dirty="0">
                <a:solidFill>
                  <a:schemeClr val="lt1"/>
                </a:solidFill>
                <a:latin typeface="Arial" panose="020B0604020202020204"/>
                <a:ea typeface="Arial" panose="020B0604020202020204"/>
                <a:cs typeface="Arial" panose="020B0604020202020204"/>
              </a:rPr>
              <a:t>What does it mean exactly by being ready? It means to be holy because Jesus is holy and we all know that holiness and sinfulness can not mix. While it is true that as human beings, we always commit sin, it is also true that we can strive with all our might that we can be holy though we are sinners. And here is the application or usefulness of being awake. To be ready means to be awake. It doesn’t mean we don’t sleep. It only means that during our waking hours, we live in the present moment with God. It means that we should always be aware of His presence in our life. It means that in everything we, whether we work or rest, eat or drink, we give glory to God (1 Corinthians 10:31). </a:t>
            </a:r>
            <a:endParaRPr lang="en-US" sz="2800" noProof="1" dirty="0">
              <a:solidFill>
                <a:schemeClr val="lt1"/>
              </a:solidFill>
              <a:latin typeface="Arial" panose="020B0604020202020204"/>
              <a:ea typeface="Arial" panose="020B0604020202020204"/>
              <a:cs typeface="Arial" panose="020B0604020202020204"/>
            </a:endParaRPr>
          </a:p>
          <a:p>
            <a:pPr marR="0" fontAlgn="auto">
              <a:spcBef>
                <a:spcPts val="0"/>
              </a:spcBef>
              <a:spcAft>
                <a:spcPts val="0"/>
              </a:spcAft>
              <a:buClr>
                <a:schemeClr val="dk1"/>
              </a:buClr>
              <a:buSzPts val="1100"/>
              <a:buFont typeface="Arial" panose="020B0604020202020204"/>
              <a:buNone/>
            </a:pPr>
            <a:endParaRPr lang="en-US" sz="2800" noProof="1" dirty="0">
              <a:solidFill>
                <a:schemeClr val="lt1"/>
              </a:solidFill>
              <a:latin typeface="Arial" panose="020B0604020202020204"/>
              <a:ea typeface="Arial" panose="020B0604020202020204"/>
              <a:cs typeface="Arial" panose="020B0604020202020204"/>
            </a:endParaRPr>
          </a:p>
          <a:p>
            <a:pPr marR="0" fontAlgn="auto">
              <a:spcBef>
                <a:spcPts val="0"/>
              </a:spcBef>
              <a:spcAft>
                <a:spcPts val="0"/>
              </a:spcAft>
              <a:buClr>
                <a:schemeClr val="dk1"/>
              </a:buClr>
              <a:buSzPts val="1100"/>
              <a:buFont typeface="Arial" panose="020B0604020202020204"/>
              <a:buNone/>
            </a:pPr>
            <a:r>
              <a:rPr lang="en-US" sz="2800" noProof="1" dirty="0">
                <a:solidFill>
                  <a:schemeClr val="lt1"/>
                </a:solidFill>
                <a:latin typeface="Arial" panose="020B0604020202020204"/>
                <a:ea typeface="Arial" panose="020B0604020202020204"/>
                <a:cs typeface="Arial" panose="020B0604020202020204"/>
              </a:rPr>
              <a:t>When we do this, we live in love and continuously ask for His forgiveness for our sins. Moreover, living from moment to moment with full awareness of God’s presence give us the familiarity with Him to the point that we are not afraid to meet Him and instead we have the eagerness to live in His kingdom in eternity.</a:t>
            </a:r>
            <a:endParaRPr lang="en-US" sz="2800" noProof="1" dirty="0">
              <a:solidFill>
                <a:schemeClr val="lt1"/>
              </a:solidFill>
              <a:latin typeface="Arial" panose="020B0604020202020204"/>
              <a:ea typeface="Arial" panose="020B0604020202020204"/>
              <a:cs typeface="Arial" panose="020B0604020202020204"/>
            </a:endParaRPr>
          </a:p>
          <a:p>
            <a:pPr marR="0" fontAlgn="auto">
              <a:spcBef>
                <a:spcPts val="0"/>
              </a:spcBef>
              <a:spcAft>
                <a:spcPts val="0"/>
              </a:spcAft>
              <a:buClr>
                <a:schemeClr val="dk1"/>
              </a:buClr>
              <a:buSzPts val="1100"/>
              <a:buFont typeface="Arial" panose="020B0604020202020204"/>
              <a:buNone/>
            </a:pPr>
            <a:endParaRPr lang="en-US" sz="2800" noProof="1" dirty="0">
              <a:solidFill>
                <a:schemeClr val="lt1"/>
              </a:solidFill>
              <a:latin typeface="Arial" panose="020B0604020202020204"/>
              <a:ea typeface="Arial" panose="020B0604020202020204"/>
              <a:cs typeface="Arial" panose="020B0604020202020204"/>
            </a:endParaRPr>
          </a:p>
        </p:txBody>
      </p:sp>
      <p:sp>
        <p:nvSpPr>
          <p:cNvPr id="110" name="Google Shape;110;p2"/>
          <p:cNvSpPr txBox="1"/>
          <p:nvPr/>
        </p:nvSpPr>
        <p:spPr>
          <a:xfrm>
            <a:off x="782638" y="704850"/>
            <a:ext cx="12322175" cy="677863"/>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3000"/>
              <a:buFont typeface="Arial" panose="020B0604020202020204"/>
              <a:buNone/>
            </a:pPr>
            <a:r>
              <a:rPr lang="en-US" sz="4400" b="1" u="sng" cap="none" noProof="1">
                <a:solidFill>
                  <a:schemeClr val="lt1"/>
                </a:solidFill>
                <a:latin typeface="Arial" panose="020B0604020202020204"/>
                <a:ea typeface="Arial" panose="020B0604020202020204"/>
                <a:cs typeface="Arial" panose="020B0604020202020204"/>
                <a:sym typeface="Arial" panose="020B0604020202020204"/>
              </a:rPr>
              <a:t>GOSPEL REFLECTION</a:t>
            </a:r>
            <a:endParaRPr sz="4400" u="sng" cap="none" noProof="1">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p:sp>
        <p:nvSpPr>
          <p:cNvPr id="53250" name="Google Shape;304;g151c7734bdb_0_236"/>
          <p:cNvSpPr/>
          <p:nvPr/>
        </p:nvSpPr>
        <p:spPr>
          <a:xfrm>
            <a:off x="-244475" y="-131762"/>
            <a:ext cx="18532475" cy="10418762"/>
          </a:xfrm>
          <a:prstGeom prst="rect">
            <a:avLst/>
          </a:prstGeom>
          <a:solidFill>
            <a:srgbClr val="76923C"/>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53251" name="Google Shape;305;g151c7734bdb_0_236"/>
          <p:cNvSpPr txBox="1"/>
          <p:nvPr/>
        </p:nvSpPr>
        <p:spPr>
          <a:xfrm>
            <a:off x="-61912" y="3086100"/>
            <a:ext cx="10515600" cy="3478213"/>
          </a:xfrm>
          <a:prstGeom prst="rect">
            <a:avLst/>
          </a:prstGeom>
          <a:noFill/>
          <a:ln w="9525">
            <a:noFill/>
          </a:ln>
        </p:spPr>
        <p:txBody>
          <a:bodyPr wrap="square" lIns="0" tIns="0" rIns="0" bIns="0" anchor="t" anchorCtr="0">
            <a:spAutoFit/>
          </a:bodyPr>
          <a:p>
            <a:pPr algn="ctr">
              <a:buNone/>
            </a:pPr>
            <a:r>
              <a:rPr lang="en-US" altLang="zh-CN" sz="11300" b="1">
                <a:solidFill>
                  <a:srgbClr val="FFFFFF"/>
                </a:solidFill>
                <a:latin typeface="Arial" panose="020B0604020202020204"/>
                <a:ea typeface="Arial" panose="020B0604020202020204"/>
              </a:rPr>
              <a:t>LIVE THE WORD KIDS</a:t>
            </a:r>
            <a:endParaRPr lang="en-US">
              <a:latin typeface="Arial" panose="020B0604020202020204"/>
              <a:ea typeface="Arial" panose="020B0604020202020204"/>
            </a:endParaRPr>
          </a:p>
        </p:txBody>
      </p:sp>
      <p:sp>
        <p:nvSpPr>
          <p:cNvPr id="306" name="Google Shape;306;g151c7734bdb_0_236"/>
          <p:cNvSpPr/>
          <p:nvPr/>
        </p:nvSpPr>
        <p:spPr>
          <a:xfrm>
            <a:off x="1260475" y="6548438"/>
            <a:ext cx="7869238" cy="808038"/>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3253" name="Google Shape;307;g151c7734bdb_0_236"/>
          <p:cNvSpPr txBox="1"/>
          <p:nvPr/>
        </p:nvSpPr>
        <p:spPr>
          <a:xfrm>
            <a:off x="1660525" y="6721475"/>
            <a:ext cx="7010400" cy="461645"/>
          </a:xfrm>
          <a:prstGeom prst="rect">
            <a:avLst/>
          </a:prstGeom>
          <a:noFill/>
          <a:ln w="9525">
            <a:noFill/>
          </a:ln>
        </p:spPr>
        <p:txBody>
          <a:bodyPr wrap="square" lIns="0" tIns="0" rIns="0" bIns="0" anchor="t" anchorCtr="0">
            <a:spAutoFit/>
          </a:bodyPr>
          <a:p>
            <a:pPr algn="ctr">
              <a:buNone/>
            </a:pPr>
            <a:r>
              <a:rPr lang="en-US" altLang="zh-CN" sz="3000" b="1" dirty="0">
                <a:solidFill>
                  <a:srgbClr val="FFFFFF"/>
                </a:solidFill>
                <a:latin typeface="Arial" panose="020B0604020202020204"/>
                <a:ea typeface="Arial" panose="020B0604020202020204"/>
              </a:rPr>
              <a:t>First Sunday of Advent</a:t>
            </a:r>
            <a:endParaRPr lang="en-US">
              <a:latin typeface="Arial" panose="020B0604020202020204"/>
              <a:ea typeface="Arial" panose="020B0604020202020204"/>
            </a:endParaRPr>
          </a:p>
        </p:txBody>
      </p:sp>
      <p:pic>
        <p:nvPicPr>
          <p:cNvPr id="53254" name="Google Shape;308;g151c7734bdb_0_236"/>
          <p:cNvPicPr preferRelativeResize="0"/>
          <p:nvPr/>
        </p:nvPicPr>
        <p:blipFill>
          <a:blip r:embed="rId1"/>
          <a:stretch>
            <a:fillRect/>
          </a:stretch>
        </p:blipFill>
        <p:spPr>
          <a:xfrm>
            <a:off x="9864725" y="1638300"/>
            <a:ext cx="7010400" cy="70104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p:sp>
        <p:nvSpPr>
          <p:cNvPr id="116" name="Google Shape;116;p3"/>
          <p:cNvSpPr/>
          <p:nvPr/>
        </p:nvSpPr>
        <p:spPr>
          <a:xfrm>
            <a:off x="-244475" y="-131762"/>
            <a:ext cx="18532475" cy="10418763"/>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573087" y="7785100"/>
            <a:ext cx="19048413" cy="2697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122237" y="8334375"/>
            <a:ext cx="18288000" cy="861695"/>
          </a:xfrm>
          <a:prstGeom prst="rect">
            <a:avLst/>
          </a:prstGeom>
          <a:noFill/>
          <a:ln>
            <a:noFill/>
          </a:ln>
        </p:spPr>
        <p:txBody>
          <a:bodyPr spcFirstLastPara="1" wrap="square" lIns="0" tIns="0" rIns="0" bIns="0" anchor="t" anchorCtr="0">
            <a:spAutoFit/>
          </a:bodyPr>
          <a:lstStyle/>
          <a:p>
            <a:pPr marR="0" algn="ctr" fontAlgn="auto">
              <a:spcBef>
                <a:spcPts val="0"/>
              </a:spcBef>
              <a:spcAft>
                <a:spcPts val="0"/>
              </a:spcAft>
              <a:buClr>
                <a:srgbClr val="000000"/>
              </a:buClr>
              <a:buSzPts val="6000"/>
              <a:buFont typeface="Arial" panose="020B0604020202020204"/>
              <a:buNone/>
            </a:pPr>
            <a:r>
              <a:rPr lang="en-US" sz="5600" cap="none" noProof="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The Day and Hour Unknown</a:t>
            </a:r>
            <a:endParaRPr lang="en-US" sz="5600" cap="none" noProof="1"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335338" y="9196388"/>
            <a:ext cx="11231563" cy="768985"/>
          </a:xfrm>
          <a:prstGeom prst="rect">
            <a:avLst/>
          </a:prstGeom>
          <a:noFill/>
          <a:ln>
            <a:noFill/>
          </a:ln>
        </p:spPr>
        <p:txBody>
          <a:bodyPr spcFirstLastPara="1" wrap="square" lIns="0" tIns="0" rIns="0" bIns="0" anchor="t" anchorCtr="0">
            <a:spAutoFit/>
          </a:bodyPr>
          <a:lstStyle/>
          <a:p>
            <a:pPr marR="0" algn="ctr" fontAlgn="auto">
              <a:spcBef>
                <a:spcPts val="0"/>
              </a:spcBef>
              <a:spcAft>
                <a:spcPts val="0"/>
              </a:spcAft>
              <a:buClr>
                <a:srgbClr val="000000"/>
              </a:buClr>
              <a:buSzPts val="5000"/>
              <a:buFont typeface="Arial" panose="020B0604020202020204"/>
              <a:buNone/>
            </a:pPr>
            <a:r>
              <a:rPr lang="en-US" sz="5000" noProof="1" dirty="0">
                <a:solidFill>
                  <a:schemeClr val="dk1"/>
                </a:solidFill>
                <a:latin typeface="Arial Black" panose="020B0A04020102020204"/>
                <a:ea typeface="Arial Black" panose="020B0A04020102020204"/>
                <a:cs typeface="Arial Black" panose="020B0A04020102020204"/>
                <a:sym typeface="Arial Black" panose="020B0A04020102020204"/>
              </a:rPr>
              <a:t>Matthew 24: 37-44</a:t>
            </a:r>
            <a:endParaRPr lang="en-US" sz="5000" noProof="1"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rcRect r="-1810" b="7176"/>
          <a:stretch>
            <a:fillRect/>
          </a:stretch>
        </p:blipFill>
        <p:spPr>
          <a:xfrm>
            <a:off x="-244475" y="-131445"/>
            <a:ext cx="18941415" cy="79165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
        <p:cNvGrpSpPr/>
        <p:nvPr/>
      </p:nvGrpSpPr>
      <p:grpSpPr/>
      <p:sp>
        <p:nvSpPr>
          <p:cNvPr id="22530" name="Google Shape;125;p4"/>
          <p:cNvSpPr/>
          <p:nvPr/>
        </p:nvSpPr>
        <p:spPr>
          <a:xfrm>
            <a:off x="-244475" y="-131762"/>
            <a:ext cx="18532475" cy="10418762"/>
          </a:xfrm>
          <a:prstGeom prst="rect">
            <a:avLst/>
          </a:prstGeom>
          <a:solidFill>
            <a:srgbClr val="666666"/>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22531" name="Google Shape;126;p4"/>
          <p:cNvSpPr txBox="1"/>
          <p:nvPr/>
        </p:nvSpPr>
        <p:spPr>
          <a:xfrm>
            <a:off x="1435100" y="2109788"/>
            <a:ext cx="17006888" cy="3459480"/>
          </a:xfrm>
          <a:prstGeom prst="rect">
            <a:avLst/>
          </a:prstGeom>
          <a:noFill/>
          <a:ln w="9525">
            <a:noFill/>
          </a:ln>
        </p:spPr>
        <p:txBody>
          <a:bodyPr wrap="square" lIns="137125" tIns="68550" rIns="137125" bIns="68550" anchor="t" anchorCtr="0">
            <a:spAutoFit/>
          </a:bodyPr>
          <a:p>
            <a:pPr>
              <a:buNone/>
            </a:pPr>
            <a:r>
              <a:rPr lang="en-US" altLang="zh-CN" sz="7200" b="1" i="1">
                <a:solidFill>
                  <a:srgbClr val="FFC000"/>
                </a:solidFill>
                <a:latin typeface="Arial" panose="020B0604020202020204"/>
                <a:ea typeface="Arial" panose="020B0604020202020204"/>
              </a:rPr>
              <a:t>Leader: </a:t>
            </a:r>
            <a:r>
              <a:rPr lang="en-US" altLang="zh-CN" sz="7200" b="1">
                <a:solidFill>
                  <a:srgbClr val="FFFFFF"/>
                </a:solidFill>
                <a:latin typeface="Arial" panose="020B0604020202020204"/>
                <a:ea typeface="Arial" panose="020B0604020202020204"/>
              </a:rPr>
              <a:t>A reading from</a:t>
            </a:r>
            <a:endParaRPr lang="en-US" sz="2100">
              <a:latin typeface="Arial" panose="020B0604020202020204"/>
              <a:ea typeface="Arial" panose="020B0604020202020204"/>
            </a:endParaRPr>
          </a:p>
          <a:p>
            <a:pPr>
              <a:buNone/>
            </a:pPr>
            <a:r>
              <a:rPr lang="en-US" altLang="zh-CN" sz="7200" b="1">
                <a:solidFill>
                  <a:srgbClr val="FFFFFF"/>
                </a:solidFill>
                <a:latin typeface="Arial" panose="020B0604020202020204"/>
                <a:ea typeface="Arial" panose="020B0604020202020204"/>
              </a:rPr>
              <a:t>              the Holy Gospel</a:t>
            </a:r>
            <a:endParaRPr lang="en-US" sz="2100">
              <a:latin typeface="Arial" panose="020B0604020202020204"/>
              <a:ea typeface="Arial" panose="020B0604020202020204"/>
            </a:endParaRPr>
          </a:p>
          <a:p>
            <a:pPr>
              <a:buNone/>
            </a:pPr>
            <a:r>
              <a:rPr lang="en-US" altLang="zh-CN" sz="7200" b="1">
                <a:solidFill>
                  <a:srgbClr val="FFFFFF"/>
                </a:solidFill>
                <a:latin typeface="Arial" panose="020B0604020202020204"/>
                <a:ea typeface="Arial" panose="020B0604020202020204"/>
              </a:rPr>
              <a:t>              according to Matthew.</a:t>
            </a:r>
            <a:endParaRPr lang="en-US" sz="2100">
              <a:latin typeface="Arial" panose="020B0604020202020204"/>
              <a:ea typeface="Arial" panose="020B0604020202020204"/>
            </a:endParaRPr>
          </a:p>
        </p:txBody>
      </p:sp>
      <p:sp>
        <p:nvSpPr>
          <p:cNvPr id="22532" name="Google Shape;127;p4"/>
          <p:cNvSpPr txBox="1"/>
          <p:nvPr/>
        </p:nvSpPr>
        <p:spPr>
          <a:xfrm>
            <a:off x="3062288" y="6257925"/>
            <a:ext cx="13752512" cy="1246188"/>
          </a:xfrm>
          <a:prstGeom prst="rect">
            <a:avLst/>
          </a:prstGeom>
          <a:noFill/>
          <a:ln w="9525">
            <a:noFill/>
          </a:ln>
        </p:spPr>
        <p:txBody>
          <a:bodyPr wrap="square" lIns="137125" tIns="68550" rIns="137125" bIns="68550" anchor="t" anchorCtr="0">
            <a:spAutoFit/>
          </a:bodyPr>
          <a:p>
            <a:pPr>
              <a:buNone/>
            </a:pPr>
            <a:r>
              <a:rPr lang="en-US" altLang="zh-CN" sz="7200" b="1" i="1">
                <a:solidFill>
                  <a:srgbClr val="FFC000"/>
                </a:solidFill>
                <a:latin typeface="Arial" panose="020B0604020202020204"/>
                <a:ea typeface="Arial" panose="020B0604020202020204"/>
              </a:rPr>
              <a:t>All: </a:t>
            </a:r>
            <a:r>
              <a:rPr lang="en-US" altLang="zh-CN" sz="7200" b="1">
                <a:solidFill>
                  <a:srgbClr val="FFFFFF"/>
                </a:solidFill>
                <a:latin typeface="Arial" panose="020B0604020202020204"/>
                <a:ea typeface="Arial" panose="020B0604020202020204"/>
              </a:rPr>
              <a:t>Glory to You, Oh Lord.</a:t>
            </a:r>
            <a:endParaRPr lang="en-US" sz="2100">
              <a:latin typeface="Arial" panose="020B0604020202020204"/>
              <a:ea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33" name="Google Shape;133;p6"/>
          <p:cNvSpPr txBox="1"/>
          <p:nvPr/>
        </p:nvSpPr>
        <p:spPr>
          <a:xfrm>
            <a:off x="1485900" y="2088833"/>
            <a:ext cx="1039813" cy="768350"/>
          </a:xfrm>
          <a:prstGeom prst="rect">
            <a:avLst/>
          </a:prstGeom>
          <a:solidFill>
            <a:schemeClr val="accent3"/>
          </a:solidFill>
          <a:ln>
            <a:noFill/>
          </a:ln>
        </p:spPr>
        <p:txBody>
          <a:bodyPr spcFirstLastPara="1" wrap="square" lIns="0" tIns="0" rIns="0" bIns="0" anchor="t" anchorCtr="0">
            <a:normAutofit fontScale="90000"/>
          </a:bodyPr>
          <a:lstStyle/>
          <a:p>
            <a:pPr algn="ctr" fontAlgn="auto">
              <a:buClr>
                <a:srgbClr val="000000"/>
              </a:buClr>
              <a:buSzPts val="5000"/>
              <a:buFont typeface="Arial" panose="020B0604020202020204"/>
              <a:buNone/>
            </a:pPr>
            <a:r>
              <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rPr>
              <a:t>37</a:t>
            </a:r>
            <a:endParaRPr lang="en-US" sz="5000" b="1" cap="none" noProof="1"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485900" y="3417570"/>
            <a:ext cx="3930015" cy="4154805"/>
          </a:xfrm>
          <a:prstGeom prst="rect">
            <a:avLst/>
          </a:prstGeom>
          <a:noFill/>
          <a:ln>
            <a:noFill/>
          </a:ln>
        </p:spPr>
        <p:txBody>
          <a:bodyPr spcFirstLastPara="1" wrap="square" lIns="0" tIns="0" rIns="0" bIns="0" anchor="t" anchorCtr="0">
            <a:spAutoFit/>
          </a:bodyPr>
          <a:lstStyle/>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As it was in the days of Noah, so it will be at the coming of the Son of Man.</a:t>
            </a:r>
            <a:endParaRPr lang="en-US" sz="4500" b="1" noProof="1" dirty="0">
              <a:solidFill>
                <a:schemeClr val="lt1"/>
              </a:solidFill>
              <a:latin typeface="Arial" panose="020B0604020202020204"/>
              <a:ea typeface="Arial" panose="020B0604020202020204"/>
              <a:cs typeface="Arial" panose="020B0604020202020204"/>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7219950" y="1587500"/>
            <a:ext cx="9767570" cy="73590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
        <p:cNvGrpSpPr/>
        <p:nvPr/>
      </p:nvGrpSpPr>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PH" strike="noStrike" noProof="1">
              <a:solidFill>
                <a:schemeClr val="accent3">
                  <a:lumMod val="75000"/>
                </a:schemeClr>
              </a:solidFill>
            </a:endParaRPr>
          </a:p>
        </p:txBody>
      </p:sp>
      <p:sp>
        <p:nvSpPr>
          <p:cNvPr id="26627" name="Google Shape;142;p12"/>
          <p:cNvSpPr txBox="1"/>
          <p:nvPr/>
        </p:nvSpPr>
        <p:spPr>
          <a:xfrm>
            <a:off x="1327150" y="1910398"/>
            <a:ext cx="1069975" cy="768985"/>
          </a:xfrm>
          <a:prstGeom prst="rect">
            <a:avLst/>
          </a:prstGeom>
          <a:solidFill>
            <a:srgbClr val="8CB3E3"/>
          </a:solidFill>
          <a:ln w="9525">
            <a:noFill/>
          </a:ln>
        </p:spPr>
        <p:txBody>
          <a:bodyPr wrap="square" lIns="0" tIns="0" rIns="0" bIns="0" anchor="t" anchorCtr="0">
            <a:spAutoFit/>
          </a:bodyPr>
          <a:p>
            <a:pPr algn="ctr">
              <a:buNone/>
            </a:pPr>
            <a:r>
              <a:rPr lang="en-US" altLang="zh-CN" sz="5000" b="1" dirty="0">
                <a:solidFill>
                  <a:srgbClr val="FFFFFF"/>
                </a:solidFill>
                <a:latin typeface="Arial Black" panose="020B0A04020102020204"/>
                <a:ea typeface="Arial Black" panose="020B0A04020102020204"/>
                <a:sym typeface="Arial Black" panose="020B0A04020102020204"/>
              </a:rPr>
              <a:t>38</a:t>
            </a:r>
            <a:endParaRPr lang="en-US" altLang="zh-CN" sz="5000" b="1" dirty="0">
              <a:solidFill>
                <a:srgbClr val="FFFFFF"/>
              </a:solidFill>
              <a:latin typeface="Arial Black" panose="020B0A04020102020204"/>
              <a:ea typeface="Arial Black" panose="020B0A04020102020204"/>
              <a:sym typeface="Arial Black" panose="020B0A04020102020204"/>
            </a:endParaRPr>
          </a:p>
        </p:txBody>
      </p:sp>
      <p:sp>
        <p:nvSpPr>
          <p:cNvPr id="143" name="Google Shape;143;p12"/>
          <p:cNvSpPr txBox="1"/>
          <p:nvPr/>
        </p:nvSpPr>
        <p:spPr>
          <a:xfrm>
            <a:off x="1327150" y="3251835"/>
            <a:ext cx="6302375" cy="4154805"/>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48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sym typeface="+mn-ea"/>
              </a:rPr>
              <a:t>For in the days before the flood, people were eating and drinking, marrying and giving in marriage, up to the day Noah entered the ark;</a:t>
            </a:r>
            <a:endParaRPr lang="en-US" sz="4500" b="1" noProof="1" dirty="0">
              <a:solidFill>
                <a:schemeClr val="lt1"/>
              </a:solidFill>
              <a:latin typeface="Arial" panose="020B0604020202020204"/>
              <a:ea typeface="Arial" panose="020B0604020202020204"/>
              <a:cs typeface="Arial" panose="020B0604020202020204"/>
              <a:sym typeface="+mn-ea"/>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fontAlgn="auto">
              <a:lnSpc>
                <a:spcPct val="100000"/>
              </a:lnSpc>
              <a:spcBef>
                <a:spcPts val="0"/>
              </a:spcBef>
              <a:spcAft>
                <a:spcPts val="0"/>
              </a:spcAft>
              <a:buClr>
                <a:srgbClr val="000000"/>
              </a:buClr>
              <a:buSzPts val="1800"/>
              <a:buFont typeface="Arial" panose="020B0604020202020204"/>
              <a:buNone/>
            </a:pPr>
            <a:endParaRPr sz="1800" b="0" i="0" u="none" strike="noStrike" cap="none" noProof="1">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1"/>
          <a:stretch>
            <a:fillRect/>
          </a:stretch>
        </p:blipFill>
        <p:spPr>
          <a:xfrm>
            <a:off x="8991600" y="1664335"/>
            <a:ext cx="7404100" cy="69589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p:sp>
        <p:nvSpPr>
          <p:cNvPr id="152" name="Google Shape;152;p7"/>
          <p:cNvSpPr/>
          <p:nvPr/>
        </p:nvSpPr>
        <p:spPr>
          <a:xfrm>
            <a:off x="1204913" y="1454785"/>
            <a:ext cx="1214438" cy="858838"/>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Clr>
                <a:srgbClr val="000000"/>
              </a:buClr>
              <a:buSzPts val="5000"/>
              <a:buFont typeface="Arial" panose="020B0604020202020204"/>
              <a:buNone/>
            </a:pPr>
            <a:r>
              <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rPr>
              <a:t>39</a:t>
            </a:r>
            <a:endPar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204913" y="3024823"/>
            <a:ext cx="5445125" cy="5539740"/>
          </a:xfrm>
          <a:prstGeom prst="rect">
            <a:avLst/>
          </a:prstGeom>
          <a:noFill/>
          <a:ln>
            <a:noFill/>
          </a:ln>
        </p:spPr>
        <p:txBody>
          <a:bodyPr spcFirstLastPara="1" wrap="square" lIns="0" tIns="0" rIns="0" bIns="0" anchor="t" anchorCtr="0">
            <a:spAutoFit/>
          </a:bodyPr>
          <a:lstStyle/>
          <a:p>
            <a:pPr fontAlgn="auto">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and they knew nothing about what would happen until the flood came and took them all away. That is how it will be at the coming of the Son of Man.</a:t>
            </a:r>
            <a:endParaRPr lang="en-US" sz="4500" b="1" noProof="1" dirty="0">
              <a:solidFill>
                <a:schemeClr val="lt1"/>
              </a:solidFill>
              <a:latin typeface="Arial" panose="020B0604020202020204"/>
              <a:ea typeface="Arial" panose="020B0604020202020204"/>
              <a:cs typeface="Arial" panose="020B0604020202020204"/>
            </a:endParaRPr>
          </a:p>
        </p:txBody>
      </p:sp>
      <p:pic>
        <p:nvPicPr>
          <p:cNvPr id="101" name="Picture 100"/>
          <p:cNvPicPr/>
          <p:nvPr/>
        </p:nvPicPr>
        <p:blipFill>
          <a:blip r:embed="rId1"/>
          <a:stretch>
            <a:fillRect/>
          </a:stretch>
        </p:blipFill>
        <p:spPr>
          <a:xfrm>
            <a:off x="7922260" y="1330325"/>
            <a:ext cx="9410700" cy="762698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p:sp>
        <p:nvSpPr>
          <p:cNvPr id="30722" name="Google Shape;160;g151c7734bdb_0_190"/>
          <p:cNvSpPr/>
          <p:nvPr/>
        </p:nvSpPr>
        <p:spPr>
          <a:xfrm>
            <a:off x="-244475" y="-131762"/>
            <a:ext cx="18532475" cy="10418762"/>
          </a:xfrm>
          <a:prstGeom prst="rect">
            <a:avLst/>
          </a:prstGeom>
          <a:solidFill>
            <a:schemeClr val="accent2"/>
          </a:solidFill>
          <a:ln w="9525" cap="flat" cmpd="sng">
            <a:solidFill>
              <a:schemeClr val="bg2"/>
            </a:solidFill>
            <a:prstDash val="solid"/>
            <a:round/>
            <a:headEnd type="none" w="sm" len="sm"/>
            <a:tailEnd type="none" w="sm" len="sm"/>
          </a:ln>
        </p:spPr>
        <p:txBody>
          <a:bodyPr wrap="square" lIns="91425" tIns="91425" rIns="91425" bIns="91425" anchor="ctr" anchorCtr="0"/>
          <a:p>
            <a:pPr>
              <a:buNone/>
            </a:pPr>
            <a:endParaRPr lang="en-US">
              <a:latin typeface="Arial" panose="020B0604020202020204"/>
              <a:ea typeface="Arial" panose="020B0604020202020204"/>
            </a:endParaRPr>
          </a:p>
        </p:txBody>
      </p:sp>
      <p:sp>
        <p:nvSpPr>
          <p:cNvPr id="161" name="Google Shape;161;g151c7734bdb_0_190"/>
          <p:cNvSpPr/>
          <p:nvPr/>
        </p:nvSpPr>
        <p:spPr>
          <a:xfrm>
            <a:off x="1393190" y="2201228"/>
            <a:ext cx="1214438" cy="85725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fontAlgn="auto">
              <a:lnSpc>
                <a:spcPct val="100000"/>
              </a:lnSpc>
              <a:spcBef>
                <a:spcPts val="0"/>
              </a:spcBef>
              <a:spcAft>
                <a:spcPts val="0"/>
              </a:spcAft>
              <a:buClr>
                <a:srgbClr val="000000"/>
              </a:buClr>
              <a:buSzPts val="5000"/>
              <a:buFont typeface="Arial" panose="020B0604020202020204"/>
              <a:buNone/>
            </a:pPr>
            <a:r>
              <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rPr>
              <a:t>40</a:t>
            </a:r>
            <a:endParaRPr lang="en-US" sz="5000" b="1" i="0" u="none" strike="noStrike" cap="none" noProof="1"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393190" y="3550285"/>
            <a:ext cx="4149725" cy="3462020"/>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two men will be in the field; one will be taken and the other left.</a:t>
            </a:r>
            <a:endParaRPr lang="en-US" sz="4500" b="1" noProof="1" dirty="0">
              <a:solidFill>
                <a:schemeClr val="lt1"/>
              </a:solidFill>
              <a:latin typeface="Arial" panose="020B0604020202020204"/>
              <a:ea typeface="Arial" panose="020B0604020202020204"/>
              <a:cs typeface="Arial" panose="020B0604020202020204"/>
            </a:endParaRPr>
          </a:p>
        </p:txBody>
      </p:sp>
      <p:pic>
        <p:nvPicPr>
          <p:cNvPr id="103" name="Picture 102"/>
          <p:cNvPicPr/>
          <p:nvPr/>
        </p:nvPicPr>
        <p:blipFill>
          <a:blip r:embed="rId1"/>
          <a:srcRect r="235" b="7013"/>
          <a:stretch>
            <a:fillRect/>
          </a:stretch>
        </p:blipFill>
        <p:spPr>
          <a:xfrm>
            <a:off x="7084695" y="1402080"/>
            <a:ext cx="9787890" cy="735076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
        <p:cNvGrpSpPr/>
        <p:nvPr/>
      </p:nvGrpSpPr>
      <p:grpSpPr/>
      <p:sp>
        <p:nvSpPr>
          <p:cNvPr id="169" name="Google Shape;169;g151c7734bdb_0_197"/>
          <p:cNvSpPr/>
          <p:nvPr/>
        </p:nvSpPr>
        <p:spPr>
          <a:xfrm>
            <a:off x="0" y="0"/>
            <a:ext cx="18532475" cy="10418763"/>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fontAlgn="auto">
              <a:lnSpc>
                <a:spcPct val="100000"/>
              </a:lnSpc>
              <a:spcBef>
                <a:spcPts val="0"/>
              </a:spcBef>
              <a:spcAft>
                <a:spcPts val="0"/>
              </a:spcAft>
              <a:buClr>
                <a:srgbClr val="000000"/>
              </a:buClr>
              <a:buSzPts val="1400"/>
              <a:buFont typeface="Arial" panose="020B0604020202020204"/>
              <a:buNone/>
            </a:pPr>
            <a:endParaRPr sz="1400" b="0" i="0" u="none" strike="noStrike" cap="none" noProof="1">
              <a:solidFill>
                <a:srgbClr val="000000"/>
              </a:solidFill>
              <a:latin typeface="Arial" panose="020B0604020202020204"/>
              <a:ea typeface="Arial" panose="020B0604020202020204"/>
              <a:cs typeface="Arial" panose="020B0604020202020204"/>
              <a:sym typeface="Arial" panose="020B0604020202020204"/>
            </a:endParaRPr>
          </a:p>
        </p:txBody>
      </p:sp>
      <p:sp>
        <p:nvSpPr>
          <p:cNvPr id="32771" name="Google Shape;170;g151c7734bdb_0_197"/>
          <p:cNvSpPr/>
          <p:nvPr/>
        </p:nvSpPr>
        <p:spPr>
          <a:xfrm>
            <a:off x="1241425" y="2108518"/>
            <a:ext cx="1214438" cy="857250"/>
          </a:xfrm>
          <a:prstGeom prst="rect">
            <a:avLst/>
          </a:prstGeom>
          <a:solidFill>
            <a:srgbClr val="FFC000"/>
          </a:solidFill>
          <a:ln w="9525">
            <a:noFill/>
          </a:ln>
        </p:spPr>
        <p:txBody>
          <a:bodyPr wrap="square" lIns="91425" tIns="45700" rIns="91425" bIns="45700" anchor="t" anchorCtr="0"/>
          <a:p>
            <a:pPr algn="ctr">
              <a:buNone/>
            </a:pPr>
            <a:r>
              <a:rPr lang="en-US" altLang="zh-CN" sz="5000" b="1" dirty="0">
                <a:solidFill>
                  <a:srgbClr val="632423"/>
                </a:solidFill>
                <a:latin typeface="Arial Black" panose="020B0A04020102020204"/>
                <a:ea typeface="Arial Black" panose="020B0A04020102020204"/>
                <a:sym typeface="Arial Black" panose="020B0A04020102020204"/>
              </a:rPr>
              <a:t>41</a:t>
            </a:r>
            <a:endParaRPr lang="en-US" altLang="zh-CN" sz="5000" b="1" dirty="0">
              <a:solidFill>
                <a:srgbClr val="632423"/>
              </a:solidFill>
              <a:latin typeface="Arial Black" panose="020B0A04020102020204"/>
              <a:ea typeface="Arial Black" panose="020B0A04020102020204"/>
              <a:sym typeface="Arial Black" panose="020B0A04020102020204"/>
            </a:endParaRPr>
          </a:p>
        </p:txBody>
      </p:sp>
      <p:sp>
        <p:nvSpPr>
          <p:cNvPr id="171" name="Google Shape;171;g151c7734bdb_0_197"/>
          <p:cNvSpPr txBox="1"/>
          <p:nvPr/>
        </p:nvSpPr>
        <p:spPr>
          <a:xfrm>
            <a:off x="1241425" y="3600450"/>
            <a:ext cx="5420360" cy="3462020"/>
          </a:xfrm>
          <a:prstGeom prst="rect">
            <a:avLst/>
          </a:prstGeom>
          <a:noFill/>
          <a:ln>
            <a:noFill/>
          </a:ln>
        </p:spPr>
        <p:txBody>
          <a:bodyPr spcFirstLastPara="1" wrap="square" lIns="0" tIns="0" rIns="0" bIns="0" anchor="t" anchorCtr="0">
            <a:spAutoFit/>
          </a:bodyPr>
          <a:lstStyle/>
          <a:p>
            <a:pPr marR="0" fontAlgn="auto">
              <a:spcBef>
                <a:spcPts val="0"/>
              </a:spcBef>
              <a:spcAft>
                <a:spcPts val="0"/>
              </a:spcAft>
              <a:buClr>
                <a:srgbClr val="000000"/>
              </a:buClr>
              <a:buSzPts val="5400"/>
              <a:buFont typeface="Arial" panose="020B0604020202020204"/>
              <a:buNone/>
            </a:pPr>
            <a:r>
              <a:rPr lang="en-US" sz="4500" b="1" noProof="1" dirty="0">
                <a:solidFill>
                  <a:schemeClr val="lt1"/>
                </a:solidFill>
                <a:latin typeface="Arial" panose="020B0604020202020204"/>
                <a:ea typeface="Arial" panose="020B0604020202020204"/>
                <a:cs typeface="Arial" panose="020B0604020202020204"/>
              </a:rPr>
              <a:t>Two women will be grinding with a hand mill; one will be taken and the other left.</a:t>
            </a:r>
            <a:endParaRPr lang="en-US" sz="4500" b="1" noProof="1" dirty="0">
              <a:solidFill>
                <a:schemeClr val="lt1"/>
              </a:solidFill>
              <a:latin typeface="Arial" panose="020B0604020202020204"/>
              <a:ea typeface="Arial" panose="020B0604020202020204"/>
              <a:cs typeface="Arial" panose="020B0604020202020204"/>
            </a:endParaRPr>
          </a:p>
        </p:txBody>
      </p:sp>
      <p:pic>
        <p:nvPicPr>
          <p:cNvPr id="104" name="Picture 103"/>
          <p:cNvPicPr/>
          <p:nvPr/>
        </p:nvPicPr>
        <p:blipFill>
          <a:blip r:embed="rId1"/>
          <a:srcRect l="28825" t="-1493" r="22658"/>
          <a:stretch>
            <a:fillRect/>
          </a:stretch>
        </p:blipFill>
        <p:spPr>
          <a:xfrm>
            <a:off x="8503920" y="1212850"/>
            <a:ext cx="8260715" cy="7861300"/>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4098</Words>
  <Application>WPS Presentation</Application>
  <PresentationFormat>Custom</PresentationFormat>
  <Paragraphs>104</Paragraphs>
  <Slides>20</Slides>
  <Notes>20</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24</cp:revision>
  <dcterms:created xsi:type="dcterms:W3CDTF">2022-09-22T06:53:00Z</dcterms:created>
  <dcterms:modified xsi:type="dcterms:W3CDTF">2022-11-23T16:13:07Z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02E238025046437F9C0CACB6F9A766CC</vt:lpwstr>
  </property>
  <property fmtid="{D5CDD505-2E9C-101B-9397-08002B2CF9AE}" pid="3" name="KSOProductBuildVer">
    <vt:lpwstr>1033-11.2.0.11380</vt:lpwstr>
  </property>
</Properties>
</file>