
<file path=[Content_Types].xml><?xml version="1.0" encoding="utf-8"?>
<Types xmlns="http://schemas.openxmlformats.org/package/2006/content-types">
  <Default Extension="gif" ContentType="image/gi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303" r:id="rId15"/>
    <p:sldId id="304" r:id="rId16"/>
    <p:sldId id="305" r:id="rId17"/>
    <p:sldId id="273" r:id="rId18"/>
    <p:sldId id="274" r:id="rId19"/>
    <p:sldId id="275" r:id="rId20"/>
    <p:sldId id="276" r:id="rId21"/>
    <p:sldId id="279" r:id="rId22"/>
    <p:sldId id="280" r:id="rId23"/>
  </p:sldIdLst>
  <p:sldSz cx="18288000" cy="10287000"/>
  <p:notesSz cx="6858000" cy="9144000"/>
  <p:embeddedFontLst>
    <p:embeddedFont>
      <p:font typeface="Calibri" panose="020F0502020204030204"/>
      <p:regular r:id="rId27"/>
      <p:bold r:id="rId28"/>
      <p:italic r:id="rId29"/>
      <p:boldItalic r:id="rId30"/>
    </p:embeddedFont>
    <p:embeddedFont>
      <p:font typeface="Arial Black" panose="020B0A04020102020204"/>
      <p:bold r:id="rId31"/>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1pPr>
    <a:lvl2pPr marL="0" lvl="1"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2pPr>
    <a:lvl3pPr marL="0" lvl="2"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3pPr>
    <a:lvl4pPr marL="0" lvl="3"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4pPr>
    <a:lvl5pPr marL="0" lvl="4"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5pPr>
    <a:lvl6pPr marL="2286000" lvl="5"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6pPr>
    <a:lvl7pPr marL="2743200" lvl="6"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7pPr>
    <a:lvl8pPr marL="3200400" lvl="7"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8pPr>
    <a:lvl9pPr marL="3657600" lvl="8"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42" d="100"/>
          <a:sy n="42" d="100"/>
        </p:scale>
        <p:origin x="780" y="52"/>
      </p:cViewPr>
      <p:guideLst>
        <p:guide orient="horz" pos="2180"/>
        <p:guide pos="290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65" name="Google Shape;6;n"/>
          <p:cNvSpPr txBox="1">
            <a:spLocks noGrp="1"/>
          </p:cNvSpPr>
          <p:nvPr>
            <p:ph type="body"/>
          </p:nvPr>
        </p:nvSpPr>
        <p:spPr>
          <a:xfrm>
            <a:off x="685800" y="4400550"/>
            <a:ext cx="5486400" cy="3600450"/>
          </a:xfrm>
          <a:prstGeom prst="rect">
            <a:avLst/>
          </a:prstGeom>
          <a:noFill/>
          <a:ln w="9525">
            <a:noFill/>
          </a:ln>
        </p:spPr>
        <p:txBody>
          <a:bodyPr wrap="square" lIns="91425" tIns="45700" rIns="91425" bIns="45700" anchor="t" anchorCtr="0"/>
          <a:p>
            <a:pPr lvl="0"/>
            <a:endParaRPr lang="en-US"/>
          </a:p>
        </p:txBody>
      </p:sp>
      <p:sp>
        <p:nvSpPr>
          <p:cNvPr id="7" name="Google Shape;7;n"/>
          <p:cNvSpPr txBox="1">
            <a:spLocks noGrp="1"/>
          </p:cNvSpPr>
          <p:nvPr>
            <p:ph type="ftr" idx="11"/>
          </p:nvPr>
        </p:nvSpPr>
        <p:spPr>
          <a:xfrm>
            <a:off x="0" y="8685213"/>
            <a:ext cx="2971800" cy="4587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8" name="Google Shape;8;n"/>
          <p:cNvSpPr txBox="1">
            <a:spLocks noGrp="1"/>
          </p:cNvSpPr>
          <p:nvPr>
            <p:ph type="sldNum" idx="12"/>
          </p:nvPr>
        </p:nvSpPr>
        <p:spPr>
          <a:xfrm>
            <a:off x="3884613" y="8685213"/>
            <a:ext cx="2971800" cy="458788"/>
          </a:xfrm>
          <a:prstGeom prst="rect">
            <a:avLst/>
          </a:prstGeom>
          <a:noFill/>
          <a:ln>
            <a:noFill/>
          </a:ln>
        </p:spPr>
        <p:txBody>
          <a:bodyPr spcFirstLastPara="1" wrap="square" lIns="91425" tIns="45700" rIns="91425" bIns="45700" anchor="b" anchorCtr="0">
            <a:noAutofit/>
          </a:bodyPr>
          <a:lstStyle/>
          <a:p>
            <a:pPr marL="0" marR="0" lvl="0" indent="0" algn="r" rtl="0" fontAlgn="auto">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5" name="Google Shape;95;g1582d76b34a_0_19:notes"/>
          <p:cNvSpPr>
            <a:spLocks noGrp="1" noRot="1" noChangeAspect="1"/>
          </p:cNvSpPr>
          <p:nvPr>
            <p:ph type="sldImg" idx="2"/>
          </p:nvPr>
        </p:nvSpPr>
        <p:spPr>
          <a:ln/>
        </p:spPr>
      </p:sp>
      <p:sp>
        <p:nvSpPr>
          <p:cNvPr id="17410" name="Google Shape;96;g1582d76b34a_0_19: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17411" name="Google Shape;97;g1582d76b34a_0_19: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Font typeface="Calibri" panose="020F0502020204030204"/>
              <a:buNone/>
            </a:pPr>
            <a:fld id="{9A0DB2DC-4C9A-4742-B13C-FB6460FD3503}" type="slidenum">
              <a:rPr lang="en-US" altLang="zh-CN" sz="1200">
                <a:latin typeface="Calibri" panose="020F0502020204030204"/>
                <a:ea typeface="Calibri" panose="020F0502020204030204"/>
                <a:sym typeface="Calibri" panose="020F0502020204030204"/>
              </a:rPr>
            </a:fld>
            <a:endParaRPr lang="en-US" altLang="zh-CN" sz="1200">
              <a:latin typeface="Calibri" panose="020F0502020204030204"/>
              <a:ea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 name="Google Shape;174;g151c7734bdb_0_214:notes"/>
          <p:cNvSpPr>
            <a:spLocks noGrp="1" noRot="1" noChangeAspect="1"/>
          </p:cNvSpPr>
          <p:nvPr>
            <p:ph type="sldImg" idx="2"/>
          </p:nvPr>
        </p:nvSpPr>
        <p:spPr>
          <a:ln/>
        </p:spPr>
      </p:sp>
      <p:sp>
        <p:nvSpPr>
          <p:cNvPr id="35842" name="Google Shape;175;g151c7734bdb_0_214:notes"/>
          <p:cNvSpPr txBox="1">
            <a:spLocks noGrp="1"/>
          </p:cNvSpPr>
          <p:nvPr>
            <p:ph type="body"/>
          </p:nvPr>
        </p:nvSpPr>
        <p:spPr>
          <a:ln/>
        </p:spPr>
        <p:txBody>
          <a:bodyPr wrap="square" lIns="91425" tIns="45700" rIns="91425" bIns="45700" anchor="t" anchorCtr="0"/>
          <a:p>
            <a:pPr marL="0" lvl="0" indent="0" algn="just">
              <a:buNone/>
            </a:pPr>
            <a:endParaRPr lang="en-US" sz="1200">
              <a:solidFill>
                <a:srgbClr val="000000"/>
              </a:solidFill>
              <a:latin typeface="Calibri" panose="020F0502020204030204"/>
              <a:sym typeface="Calibri" panose="020F0502020204030204"/>
            </a:endParaRPr>
          </a:p>
        </p:txBody>
      </p:sp>
      <p:sp>
        <p:nvSpPr>
          <p:cNvPr id="35843" name="Google Shape;176;g151c7734bdb_0_214: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9" name="Google Shape;129;p6:notes"/>
          <p:cNvSpPr>
            <a:spLocks noGrp="1" noRot="1" noChangeAspect="1"/>
          </p:cNvSpPr>
          <p:nvPr>
            <p:ph type="sldImg" idx="2"/>
          </p:nvPr>
        </p:nvSpPr>
        <p:spPr>
          <a:ln/>
        </p:spPr>
      </p:sp>
      <p:sp>
        <p:nvSpPr>
          <p:cNvPr id="37890" name="Google Shape;130;p6: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37891" name="Google Shape;131;p6: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8" name="Google Shape;138;p12:notes"/>
          <p:cNvSpPr>
            <a:spLocks noGrp="1" noRot="1" noChangeAspect="1"/>
          </p:cNvSpPr>
          <p:nvPr>
            <p:ph type="sldImg" idx="2"/>
          </p:nvPr>
        </p:nvSpPr>
        <p:spPr>
          <a:ln/>
        </p:spPr>
      </p:sp>
      <p:sp>
        <p:nvSpPr>
          <p:cNvPr id="39938" name="Google Shape;139;p12: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39939" name="Google Shape;140;p12: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7" name="Google Shape;147;p7:notes"/>
          <p:cNvSpPr>
            <a:spLocks noGrp="1" noRot="1" noChangeAspect="1"/>
          </p:cNvSpPr>
          <p:nvPr>
            <p:ph type="sldImg" idx="2"/>
          </p:nvPr>
        </p:nvSpPr>
        <p:spPr>
          <a:ln/>
        </p:spPr>
      </p:sp>
      <p:sp>
        <p:nvSpPr>
          <p:cNvPr id="41986" name="Google Shape;148;p7: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41987" name="Google Shape;149;p7: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3" name="Google Shape;245;p20: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246" name="Google Shape;246;p20:notes"/>
          <p:cNvSpPr>
            <a:spLocks noGrp="1" noRot="1" noChangeAspect="1"/>
          </p:cNvSpPr>
          <p:nvPr>
            <p:ph type="sldImg" idx="2"/>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1" name="Google Shape;251;p23:notes"/>
          <p:cNvSpPr>
            <a:spLocks noGrp="1" noRot="1" noChangeAspect="1"/>
          </p:cNvSpPr>
          <p:nvPr>
            <p:ph type="sldImg" idx="2"/>
          </p:nvPr>
        </p:nvSpPr>
        <p:spPr>
          <a:ln/>
        </p:spPr>
      </p:sp>
      <p:sp>
        <p:nvSpPr>
          <p:cNvPr id="46082" name="Google Shape;252;p23: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46083" name="Google Shape;253;p23: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8" name="Google Shape;258;p22:notes"/>
          <p:cNvSpPr>
            <a:spLocks noGrp="1" noRot="1" noChangeAspect="1"/>
          </p:cNvSpPr>
          <p:nvPr>
            <p:ph type="sldImg" idx="2"/>
          </p:nvPr>
        </p:nvSpPr>
        <p:spPr>
          <a:ln/>
        </p:spPr>
      </p:sp>
      <p:sp>
        <p:nvSpPr>
          <p:cNvPr id="48130" name="Google Shape;259;p22:notes"/>
          <p:cNvSpPr txBox="1">
            <a:spLocks noGrp="1"/>
          </p:cNvSpPr>
          <p:nvPr>
            <p:ph type="body"/>
          </p:nvPr>
        </p:nvSpPr>
        <p:spPr>
          <a:ln/>
        </p:spPr>
        <p:txBody>
          <a:bodyPr wrap="square" lIns="91425" tIns="45700" rIns="91425" bIns="45700" anchor="t" anchorCtr="0"/>
          <a:p>
            <a:pPr marL="0" lvl="0" indent="0">
              <a:buNone/>
            </a:pPr>
            <a:endParaRPr lang="en-US" altLang="zh-CN" sz="1200">
              <a:solidFill>
                <a:srgbClr val="000000"/>
              </a:solidFill>
              <a:latin typeface="Calibri" panose="020F0502020204030204"/>
              <a:sym typeface="Calibri" panose="020F0502020204030204"/>
            </a:endParaRPr>
          </a:p>
        </p:txBody>
      </p:sp>
      <p:sp>
        <p:nvSpPr>
          <p:cNvPr id="48131" name="Google Shape;260;p22: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8" name="Google Shape;268;g1582d76b34a_0_57:notes"/>
          <p:cNvSpPr>
            <a:spLocks noGrp="1" noRot="1" noChangeAspect="1"/>
          </p:cNvSpPr>
          <p:nvPr>
            <p:ph type="sldImg" idx="2"/>
          </p:nvPr>
        </p:nvSpPr>
        <p:spPr>
          <a:ln/>
        </p:spPr>
      </p:sp>
      <p:sp>
        <p:nvSpPr>
          <p:cNvPr id="50178" name="Google Shape;269;g1582d76b34a_0_57:notes"/>
          <p:cNvSpPr txBox="1">
            <a:spLocks noGrp="1"/>
          </p:cNvSpPr>
          <p:nvPr>
            <p:ph type="body"/>
          </p:nvPr>
        </p:nvSpPr>
        <p:spPr>
          <a:ln/>
        </p:spPr>
        <p:txBody>
          <a:bodyPr wrap="square" lIns="91425" tIns="45700" rIns="91425" bIns="45700" anchor="t" anchorCtr="0"/>
          <a:p>
            <a:pPr marL="457200" lvl="0" indent="-228600" algn="just">
              <a:buNone/>
            </a:pPr>
            <a:endParaRPr lang="en-US" sz="1200">
              <a:solidFill>
                <a:srgbClr val="000000"/>
              </a:solidFill>
              <a:latin typeface="Calibri" panose="020F0502020204030204"/>
              <a:sym typeface="Calibri" panose="020F0502020204030204"/>
            </a:endParaRPr>
          </a:p>
        </p:txBody>
      </p:sp>
      <p:sp>
        <p:nvSpPr>
          <p:cNvPr id="50179" name="Google Shape;270;g1582d76b34a_0_57: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2" name="Google Shape;292;gf7e905350f_0_52:notes"/>
          <p:cNvSpPr>
            <a:spLocks noGrp="1" noRot="1" noChangeAspect="1"/>
          </p:cNvSpPr>
          <p:nvPr>
            <p:ph type="sldImg" idx="2"/>
          </p:nvPr>
        </p:nvSpPr>
        <p:spPr>
          <a:ln/>
        </p:spPr>
      </p:sp>
      <p:sp>
        <p:nvSpPr>
          <p:cNvPr id="52226" name="Google Shape;293;gf7e905350f_0_52: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52227" name="Google Shape;294;gf7e905350f_0_52: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0" name="Google Shape;300;g151c7734bdb_0_236:notes"/>
          <p:cNvSpPr>
            <a:spLocks noGrp="1" noRot="1" noChangeAspect="1"/>
          </p:cNvSpPr>
          <p:nvPr>
            <p:ph type="sldImg" idx="2"/>
          </p:nvPr>
        </p:nvSpPr>
        <p:spPr>
          <a:ln/>
        </p:spPr>
      </p:sp>
      <p:sp>
        <p:nvSpPr>
          <p:cNvPr id="54274" name="Google Shape;301;g151c7734bdb_0_236: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54275" name="Google Shape;302;g151c7734bdb_0_236: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Font typeface="Calibri" panose="020F0502020204030204"/>
              <a:buNone/>
            </a:pPr>
            <a:fld id="{9A0DB2DC-4C9A-4742-B13C-FB6460FD3503}" type="slidenum">
              <a:rPr lang="en-US" altLang="zh-CN" sz="1200">
                <a:latin typeface="Calibri" panose="020F0502020204030204"/>
                <a:ea typeface="Calibri" panose="020F0502020204030204"/>
                <a:sym typeface="Calibri" panose="020F0502020204030204"/>
              </a:rPr>
            </a:fld>
            <a:endParaRPr lang="en-US" altLang="zh-CN" sz="1200">
              <a:latin typeface="Calibri" panose="020F0502020204030204"/>
              <a:ea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 name="Google Shape;105;p2:notes"/>
          <p:cNvSpPr>
            <a:spLocks noGrp="1" noRot="1" noChangeAspect="1"/>
          </p:cNvSpPr>
          <p:nvPr>
            <p:ph type="sldImg" idx="2"/>
          </p:nvPr>
        </p:nvSpPr>
        <p:spPr>
          <a:ln/>
        </p:spPr>
      </p:sp>
      <p:sp>
        <p:nvSpPr>
          <p:cNvPr id="19458" name="Google Shape;106;p2: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19459" name="Google Shape;107;p2: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Font typeface="Calibri" panose="020F0502020204030204"/>
              <a:buNone/>
            </a:pPr>
            <a:fld id="{9A0DB2DC-4C9A-4742-B13C-FB6460FD3503}" type="slidenum">
              <a:rPr lang="en-US" altLang="zh-CN" sz="1200">
                <a:latin typeface="Calibri" panose="020F0502020204030204"/>
                <a:ea typeface="Calibri" panose="020F0502020204030204"/>
                <a:sym typeface="Calibri" panose="020F0502020204030204"/>
              </a:rPr>
            </a:fld>
            <a:endParaRPr lang="en-US" altLang="zh-CN" sz="1200">
              <a:latin typeface="Calibri" panose="020F0502020204030204"/>
              <a:ea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 name="Google Shape;112;p3:notes"/>
          <p:cNvSpPr>
            <a:spLocks noGrp="1" noRot="1" noChangeAspect="1"/>
          </p:cNvSpPr>
          <p:nvPr>
            <p:ph type="sldImg" idx="2"/>
          </p:nvPr>
        </p:nvSpPr>
        <p:spPr>
          <a:ln/>
        </p:spPr>
      </p:sp>
      <p:sp>
        <p:nvSpPr>
          <p:cNvPr id="21506" name="Google Shape;113;p3: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21507" name="Google Shape;114;p3: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3" name="Google Shape;122;p4: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123" name="Google Shape;123;p4:notes"/>
          <p:cNvSpPr>
            <a:spLocks noGrp="1" noRot="1" noChangeAspect="1"/>
          </p:cNvSpPr>
          <p:nvPr>
            <p:ph type="sldImg" idx="2"/>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9" name="Google Shape;129;p6:notes"/>
          <p:cNvSpPr>
            <a:spLocks noGrp="1" noRot="1" noChangeAspect="1"/>
          </p:cNvSpPr>
          <p:nvPr>
            <p:ph type="sldImg" idx="2"/>
          </p:nvPr>
        </p:nvSpPr>
        <p:spPr>
          <a:ln/>
        </p:spPr>
      </p:sp>
      <p:sp>
        <p:nvSpPr>
          <p:cNvPr id="25602" name="Google Shape;130;p6: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25603" name="Google Shape;131;p6: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8" name="Google Shape;138;p12:notes"/>
          <p:cNvSpPr>
            <a:spLocks noGrp="1" noRot="1" noChangeAspect="1"/>
          </p:cNvSpPr>
          <p:nvPr>
            <p:ph type="sldImg" idx="2"/>
          </p:nvPr>
        </p:nvSpPr>
        <p:spPr>
          <a:ln/>
        </p:spPr>
      </p:sp>
      <p:sp>
        <p:nvSpPr>
          <p:cNvPr id="27650" name="Google Shape;139;p12: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27651" name="Google Shape;140;p12: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7" name="Google Shape;147;p7:notes"/>
          <p:cNvSpPr>
            <a:spLocks noGrp="1" noRot="1" noChangeAspect="1"/>
          </p:cNvSpPr>
          <p:nvPr>
            <p:ph type="sldImg" idx="2"/>
          </p:nvPr>
        </p:nvSpPr>
        <p:spPr>
          <a:ln/>
        </p:spPr>
      </p:sp>
      <p:sp>
        <p:nvSpPr>
          <p:cNvPr id="29698" name="Google Shape;148;p7: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29699" name="Google Shape;149;p7: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6" name="Google Shape;156;g151c7734bdb_0_190:notes"/>
          <p:cNvSpPr>
            <a:spLocks noGrp="1" noRot="1" noChangeAspect="1"/>
          </p:cNvSpPr>
          <p:nvPr>
            <p:ph type="sldImg" idx="2"/>
          </p:nvPr>
        </p:nvSpPr>
        <p:spPr>
          <a:ln/>
        </p:spPr>
      </p:sp>
      <p:sp>
        <p:nvSpPr>
          <p:cNvPr id="31746" name="Google Shape;157;g151c7734bdb_0_190: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31747" name="Google Shape;158;g151c7734bdb_0_190: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5" name="Google Shape;165;g151c7734bdb_0_197:notes"/>
          <p:cNvSpPr>
            <a:spLocks noGrp="1" noRot="1" noChangeAspect="1"/>
          </p:cNvSpPr>
          <p:nvPr>
            <p:ph type="sldImg" idx="2"/>
          </p:nvPr>
        </p:nvSpPr>
        <p:spPr>
          <a:ln/>
        </p:spPr>
      </p:sp>
      <p:sp>
        <p:nvSpPr>
          <p:cNvPr id="33794" name="Google Shape;166;g151c7734bdb_0_197:notes"/>
          <p:cNvSpPr txBox="1">
            <a:spLocks noGrp="1"/>
          </p:cNvSpPr>
          <p:nvPr>
            <p:ph type="body"/>
          </p:nvPr>
        </p:nvSpPr>
        <p:spPr>
          <a:ln/>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33795" name="Google Shape;167;g151c7734bdb_0_197: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bg1"/>
        </a:solidFill>
        <a:effectLst/>
      </p:bgPr>
    </p:bg>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bg>
      <p:bgPr>
        <a:solidFill>
          <a:schemeClr val="bg1"/>
        </a:solidFill>
        <a:effectLst/>
      </p:bgPr>
    </p:bg>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bg>
      <p:bgPr>
        <a:solidFill>
          <a:schemeClr val="bg1"/>
        </a:solidFill>
        <a:effectLst/>
      </p:bgPr>
    </p:bg>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tx1"/>
        </a:solidFill>
        <a:effectLst/>
      </p:bgPr>
    </p:bg>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bg>
      <p:bgPr>
        <a:solidFill>
          <a:schemeClr val="bg1"/>
        </a:solidFill>
        <a:effectLst/>
      </p:bgPr>
    </p:bg>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bg1"/>
        </a:solidFill>
        <a:effectLst/>
      </p:bgPr>
    </p:bg>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pPr fontAlgn="auto"/>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bg1"/>
        </a:solidFill>
        <a:effectLst/>
      </p:bgPr>
    </p:bg>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pPr fontAlgn="auto"/>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bg>
      <p:bgPr>
        <a:solidFill>
          <a:schemeClr val="bg1"/>
        </a:solidFill>
        <a:effectLst/>
      </p:bgPr>
    </p:bg>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bg>
      <p:bgPr>
        <a:solidFill>
          <a:schemeClr val="bg1"/>
        </a:solidFill>
        <a:effectLst/>
      </p:bgPr>
    </p:bg>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bg>
      <p:bgPr>
        <a:solidFill>
          <a:schemeClr val="bg1"/>
        </a:solidFill>
        <a:effectLst/>
      </p:bgPr>
    </p:bg>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bg>
      <p:bgPr>
        <a:solidFill>
          <a:schemeClr val="bg1"/>
        </a:solidFill>
        <a:effectLst/>
      </p:bgPr>
    </p:bg>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pPr fontAlgn="auto"/>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bg>
      <p:bgPr>
        <a:solidFill>
          <a:schemeClr val="bg1"/>
        </a:solidFill>
        <a:effectLst/>
      </p:bgPr>
    </p:bg>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Google Shape;10;p26"/>
          <p:cNvSpPr txBox="1">
            <a:spLocks noGrp="1"/>
          </p:cNvSpPr>
          <p:nvPr>
            <p:ph type="title"/>
          </p:nvPr>
        </p:nvSpPr>
        <p:spPr>
          <a:xfrm>
            <a:off x="457200" y="274638"/>
            <a:ext cx="8229600" cy="1143000"/>
          </a:xfrm>
          <a:prstGeom prst="rect">
            <a:avLst/>
          </a:prstGeom>
          <a:noFill/>
          <a:ln w="9525">
            <a:noFill/>
          </a:ln>
        </p:spPr>
        <p:txBody>
          <a:bodyPr wrap="square" lIns="91425" tIns="45700" rIns="91425" bIns="45700" anchor="ctr" anchorCtr="0"/>
          <a:p>
            <a:pPr lvl="0"/>
            <a:endParaRPr lang="en-US"/>
          </a:p>
        </p:txBody>
      </p:sp>
      <p:sp>
        <p:nvSpPr>
          <p:cNvPr id="1027" name="Google Shape;11;p26"/>
          <p:cNvSpPr txBox="1">
            <a:spLocks noGrp="1"/>
          </p:cNvSpPr>
          <p:nvPr>
            <p:ph type="body"/>
          </p:nvPr>
        </p:nvSpPr>
        <p:spPr>
          <a:xfrm>
            <a:off x="457200" y="1600200"/>
            <a:ext cx="8229600" cy="4525963"/>
          </a:xfrm>
          <a:prstGeom prst="rect">
            <a:avLst/>
          </a:prstGeom>
          <a:noFill/>
          <a:ln w="9525">
            <a:noFill/>
          </a:ln>
        </p:spPr>
        <p:txBody>
          <a:bodyPr wrap="square" lIns="91425" tIns="45700" rIns="91425" bIns="45700" anchor="t" anchorCtr="0"/>
          <a:p>
            <a:pPr lvl="0"/>
            <a:endParaRPr lang="en-US"/>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050" name="Google Shape;85;p29"/>
          <p:cNvSpPr txBox="1">
            <a:spLocks noGrp="1"/>
          </p:cNvSpPr>
          <p:nvPr>
            <p:ph type="title"/>
          </p:nvPr>
        </p:nvSpPr>
        <p:spPr>
          <a:xfrm>
            <a:off x="457200" y="274638"/>
            <a:ext cx="8229600" cy="1143000"/>
          </a:xfrm>
          <a:prstGeom prst="rect">
            <a:avLst/>
          </a:prstGeom>
          <a:noFill/>
          <a:ln w="9525">
            <a:noFill/>
          </a:ln>
        </p:spPr>
        <p:txBody>
          <a:bodyPr wrap="square" lIns="91425" tIns="45700" rIns="91425" bIns="45700" anchor="ctr" anchorCtr="0"/>
          <a:p>
            <a:pPr lvl="0"/>
            <a:endParaRPr lang="en-US"/>
          </a:p>
        </p:txBody>
      </p:sp>
      <p:sp>
        <p:nvSpPr>
          <p:cNvPr id="2051" name="Google Shape;86;p29"/>
          <p:cNvSpPr txBox="1">
            <a:spLocks noGrp="1"/>
          </p:cNvSpPr>
          <p:nvPr>
            <p:ph type="body"/>
          </p:nvPr>
        </p:nvSpPr>
        <p:spPr>
          <a:xfrm>
            <a:off x="457200" y="1600200"/>
            <a:ext cx="8229600" cy="4525963"/>
          </a:xfrm>
          <a:prstGeom prst="rect">
            <a:avLst/>
          </a:prstGeom>
          <a:noFill/>
          <a:ln w="9525">
            <a:noFill/>
          </a:ln>
        </p:spPr>
        <p:txBody>
          <a:bodyPr wrap="square" lIns="91425" tIns="45700" rIns="91425" bIns="45700" anchor="t" anchorCtr="0"/>
          <a:p>
            <a:pPr lvl="0"/>
            <a:endParaRPr lang="en-US"/>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p:sp>
        <p:nvSpPr>
          <p:cNvPr id="16386" name="Google Shape;99;g1582d76b34a_0_19"/>
          <p:cNvSpPr/>
          <p:nvPr/>
        </p:nvSpPr>
        <p:spPr>
          <a:xfrm>
            <a:off x="-244475" y="-131762"/>
            <a:ext cx="18532475" cy="10418762"/>
          </a:xfrm>
          <a:prstGeom prst="rect">
            <a:avLst/>
          </a:prstGeom>
          <a:solidFill>
            <a:srgbClr val="76923C"/>
          </a:solidFill>
          <a:ln w="9525" cap="flat" cmpd="sng">
            <a:solidFill>
              <a:schemeClr val="bg2"/>
            </a:solidFill>
            <a:prstDash val="solid"/>
            <a:round/>
            <a:headEnd type="none" w="sm" len="sm"/>
            <a:tailEnd type="none" w="sm" len="sm"/>
          </a:ln>
        </p:spPr>
        <p:txBody>
          <a:bodyPr wrap="square" lIns="91425" tIns="91425" rIns="91425" bIns="91425" anchor="ctr" anchorCtr="0"/>
          <a:p>
            <a:pPr>
              <a:buNone/>
            </a:pPr>
            <a:endParaRPr lang="en-US">
              <a:latin typeface="Arial" panose="020B0604020202020204"/>
              <a:ea typeface="Arial" panose="020B0604020202020204"/>
            </a:endParaRPr>
          </a:p>
        </p:txBody>
      </p:sp>
      <p:sp>
        <p:nvSpPr>
          <p:cNvPr id="16387" name="Google Shape;100;g1582d76b34a_0_19"/>
          <p:cNvSpPr txBox="1"/>
          <p:nvPr/>
        </p:nvSpPr>
        <p:spPr>
          <a:xfrm>
            <a:off x="-61912" y="3086100"/>
            <a:ext cx="10515600" cy="3478213"/>
          </a:xfrm>
          <a:prstGeom prst="rect">
            <a:avLst/>
          </a:prstGeom>
          <a:noFill/>
          <a:ln w="9525">
            <a:noFill/>
          </a:ln>
        </p:spPr>
        <p:txBody>
          <a:bodyPr wrap="square" lIns="0" tIns="0" rIns="0" bIns="0" anchor="t" anchorCtr="0">
            <a:spAutoFit/>
          </a:bodyPr>
          <a:p>
            <a:pPr algn="ctr">
              <a:buNone/>
            </a:pPr>
            <a:r>
              <a:rPr lang="en-US" altLang="zh-CN" sz="11300" b="1">
                <a:solidFill>
                  <a:srgbClr val="FFFFFF"/>
                </a:solidFill>
                <a:latin typeface="Arial" panose="020B0604020202020204"/>
                <a:ea typeface="Arial" panose="020B0604020202020204"/>
              </a:rPr>
              <a:t>LIVE THE WORD KIDS</a:t>
            </a:r>
            <a:endParaRPr lang="en-US">
              <a:latin typeface="Arial" panose="020B0604020202020204"/>
              <a:ea typeface="Arial" panose="020B0604020202020204"/>
            </a:endParaRPr>
          </a:p>
        </p:txBody>
      </p:sp>
      <p:sp>
        <p:nvSpPr>
          <p:cNvPr id="101" name="Google Shape;101;g1582d76b34a_0_19"/>
          <p:cNvSpPr/>
          <p:nvPr/>
        </p:nvSpPr>
        <p:spPr>
          <a:xfrm>
            <a:off x="1260475" y="6548438"/>
            <a:ext cx="7869238" cy="808038"/>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389" name="Google Shape;102;g1582d76b34a_0_19"/>
          <p:cNvSpPr txBox="1"/>
          <p:nvPr/>
        </p:nvSpPr>
        <p:spPr>
          <a:xfrm>
            <a:off x="1660525" y="6721475"/>
            <a:ext cx="7010400" cy="461963"/>
          </a:xfrm>
          <a:prstGeom prst="rect">
            <a:avLst/>
          </a:prstGeom>
          <a:noFill/>
          <a:ln w="9525">
            <a:noFill/>
          </a:ln>
        </p:spPr>
        <p:txBody>
          <a:bodyPr wrap="square" lIns="0" tIns="0" rIns="0" bIns="0" anchor="t" anchorCtr="0">
            <a:spAutoFit/>
          </a:bodyPr>
          <a:p>
            <a:pPr algn="ctr">
              <a:buNone/>
            </a:pPr>
            <a:r>
              <a:rPr lang="en-US" altLang="zh-CN" sz="3000" b="1" dirty="0">
                <a:solidFill>
                  <a:srgbClr val="FFFFFF"/>
                </a:solidFill>
                <a:latin typeface="Arial" panose="020B0604020202020204"/>
                <a:ea typeface="Arial" panose="020B0604020202020204"/>
              </a:rPr>
              <a:t>Solemnity of Christ the King | Year C</a:t>
            </a:r>
            <a:endParaRPr lang="en-US" dirty="0">
              <a:latin typeface="Arial" panose="020B0604020202020204"/>
              <a:ea typeface="Arial" panose="020B0604020202020204"/>
            </a:endParaRPr>
          </a:p>
        </p:txBody>
      </p:sp>
      <p:pic>
        <p:nvPicPr>
          <p:cNvPr id="16390" name="Google Shape;103;g1582d76b34a_0_19"/>
          <p:cNvPicPr preferRelativeResize="0"/>
          <p:nvPr/>
        </p:nvPicPr>
        <p:blipFill>
          <a:blip r:embed="rId1"/>
          <a:stretch>
            <a:fillRect/>
          </a:stretch>
        </p:blipFill>
        <p:spPr>
          <a:xfrm>
            <a:off x="9864725" y="1638300"/>
            <a:ext cx="7010400" cy="70104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 name=""/>
        <p:cNvGrpSpPr/>
        <p:nvPr/>
      </p:nvGrpSpPr>
      <p:grpSpPr/>
      <p:sp>
        <p:nvSpPr>
          <p:cNvPr id="178" name="Google Shape;178;g151c7734bdb_0_214"/>
          <p:cNvSpPr/>
          <p:nvPr/>
        </p:nvSpPr>
        <p:spPr>
          <a:xfrm>
            <a:off x="-244475" y="-131762"/>
            <a:ext cx="18532475" cy="10418763"/>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275" y="3268663"/>
            <a:ext cx="6053138" cy="4846638"/>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The other one, however, rebuked him, saying, </a:t>
            </a:r>
            <a:endParaRPr lang="en-US" sz="4500" b="1" noProof="1" dirty="0">
              <a:solidFill>
                <a:schemeClr val="lt1"/>
              </a:solidFill>
            </a:endParaRPr>
          </a:p>
          <a:p>
            <a:pPr marR="0" fontAlgn="auto">
              <a:spcBef>
                <a:spcPts val="0"/>
              </a:spcBef>
              <a:spcAft>
                <a:spcPts val="0"/>
              </a:spcAft>
              <a:buClr>
                <a:srgbClr val="000000"/>
              </a:buClr>
              <a:buSzPts val="5400"/>
              <a:buFont typeface="Arial" panose="020B0604020202020204"/>
              <a:buNone/>
            </a:pPr>
            <a:endParaRPr lang="en-US" sz="4500" b="1" noProof="1" dirty="0">
              <a:solidFill>
                <a:schemeClr val="lt1"/>
              </a:solidFill>
            </a:endParaRPr>
          </a:p>
          <a:p>
            <a:pPr marR="0" fontAlgn="auto">
              <a:spcBef>
                <a:spcPts val="0"/>
              </a:spcBef>
              <a:spcAft>
                <a:spcPts val="0"/>
              </a:spcAft>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“Don't you fear God? You received the same sentence he did.</a:t>
            </a:r>
            <a:endParaRPr lang="en-US" sz="4500" b="1" noProof="1" dirty="0">
              <a:solidFill>
                <a:schemeClr val="lt1"/>
              </a:solidFill>
            </a:endParaRPr>
          </a:p>
        </p:txBody>
      </p:sp>
      <p:sp>
        <p:nvSpPr>
          <p:cNvPr id="34820" name="Google Shape;180;g151c7734bdb_0_214"/>
          <p:cNvSpPr txBox="1"/>
          <p:nvPr/>
        </p:nvSpPr>
        <p:spPr>
          <a:xfrm>
            <a:off x="930275" y="1900238"/>
            <a:ext cx="927100" cy="768350"/>
          </a:xfrm>
          <a:prstGeom prst="rect">
            <a:avLst/>
          </a:prstGeom>
          <a:solidFill>
            <a:schemeClr val="accent2"/>
          </a:solidFill>
          <a:ln w="9525">
            <a:noFill/>
          </a:ln>
        </p:spPr>
        <p:txBody>
          <a:bodyPr wrap="square" lIns="0" tIns="0" rIns="0" bIns="0" anchor="t" anchorCtr="0">
            <a:spAutoFit/>
          </a:bodyPr>
          <a:p>
            <a:pPr algn="ctr">
              <a:buNone/>
            </a:pPr>
            <a:r>
              <a:rPr lang="en-US" altLang="zh-CN" sz="5000" b="1" dirty="0">
                <a:solidFill>
                  <a:srgbClr val="FFFFFF"/>
                </a:solidFill>
                <a:latin typeface="Arial Black" panose="020B0A04020102020204"/>
                <a:ea typeface="Arial Black" panose="020B0A04020102020204"/>
                <a:sym typeface="Arial Black" panose="020B0A04020102020204"/>
              </a:rPr>
              <a:t>40</a:t>
            </a:r>
            <a:endParaRPr lang="en-US" altLang="zh-CN" sz="5000" b="1" dirty="0">
              <a:solidFill>
                <a:srgbClr val="FFFFFF"/>
              </a:solidFill>
              <a:latin typeface="Arial Black" panose="020B0A04020102020204"/>
              <a:ea typeface="Arial Black" panose="020B0A04020102020204"/>
              <a:sym typeface="Arial Black" panose="020B0A04020102020204"/>
            </a:endParaRPr>
          </a:p>
        </p:txBody>
      </p:sp>
      <p:pic>
        <p:nvPicPr>
          <p:cNvPr id="34821" name="Picture 2" descr="Screenshot (1036)"/>
          <p:cNvPicPr>
            <a:picLocks noChangeAspect="1"/>
          </p:cNvPicPr>
          <p:nvPr/>
        </p:nvPicPr>
        <p:blipFill>
          <a:blip r:embed="rId1"/>
          <a:stretch>
            <a:fillRect/>
          </a:stretch>
        </p:blipFill>
        <p:spPr>
          <a:xfrm>
            <a:off x="7972425" y="1403350"/>
            <a:ext cx="9188450" cy="73501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33" name="Google Shape;133;p6"/>
          <p:cNvSpPr txBox="1"/>
          <p:nvPr/>
        </p:nvSpPr>
        <p:spPr>
          <a:xfrm>
            <a:off x="1160463" y="1866900"/>
            <a:ext cx="1039813" cy="769938"/>
          </a:xfrm>
          <a:prstGeom prst="rect">
            <a:avLst/>
          </a:prstGeom>
          <a:solidFill>
            <a:schemeClr val="accent3"/>
          </a:solidFill>
          <a:ln>
            <a:noFill/>
          </a:ln>
        </p:spPr>
        <p:txBody>
          <a:bodyPr spcFirstLastPara="1" wrap="square" lIns="0" tIns="0" rIns="0" bIns="0" anchor="t" anchorCtr="0">
            <a:normAutofit fontScale="90000"/>
          </a:bodyPr>
          <a:lstStyle/>
          <a:p>
            <a:pPr algn="ctr" fontAlgn="auto">
              <a:buClr>
                <a:srgbClr val="000000"/>
              </a:buClr>
              <a:buSzPts val="5000"/>
              <a:buFont typeface="Arial" panose="020B0604020202020204"/>
              <a:buNone/>
            </a:pPr>
            <a:r>
              <a:rPr lang="en-US" sz="5000" b="1" cap="none" noProof="1" dirty="0">
                <a:solidFill>
                  <a:srgbClr val="FFFFFF"/>
                </a:solidFill>
                <a:latin typeface="Arial Black" panose="020B0A04020102020204"/>
                <a:ea typeface="Arial Black" panose="020B0A04020102020204"/>
                <a:cs typeface="Arial Black" panose="020B0A04020102020204"/>
                <a:sym typeface="Arial Black" panose="020B0A04020102020204"/>
              </a:rPr>
              <a:t>41</a:t>
            </a:r>
            <a:endParaRPr lang="en-US" sz="5000" b="1" cap="none" noProof="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160463" y="3101975"/>
            <a:ext cx="5048250" cy="4848225"/>
          </a:xfrm>
          <a:prstGeom prst="rect">
            <a:avLst/>
          </a:prstGeom>
          <a:noFill/>
          <a:ln>
            <a:noFill/>
          </a:ln>
        </p:spPr>
        <p:txBody>
          <a:bodyPr spcFirstLastPara="1" wrap="square" lIns="0" tIns="0" rIns="0" bIns="0" anchor="t" anchorCtr="0">
            <a:spAutoFit/>
          </a:bodyPr>
          <a:lstStyle/>
          <a:p>
            <a:pPr fontAlgn="auto">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Ours, however, is only right, because we are getting what we deserve for what we did; but he has done no wrong.”</a:t>
            </a:r>
            <a:endParaRPr lang="en-US" sz="4500" b="1" noProof="1" dirty="0">
              <a:solidFill>
                <a:schemeClr val="lt1"/>
              </a:solidFill>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6869" name="Picture 2" descr="Screenshot (1040)"/>
          <p:cNvPicPr>
            <a:picLocks noChangeAspect="1"/>
          </p:cNvPicPr>
          <p:nvPr/>
        </p:nvPicPr>
        <p:blipFill>
          <a:blip r:embed="rId1"/>
          <a:stretch>
            <a:fillRect/>
          </a:stretch>
        </p:blipFill>
        <p:spPr>
          <a:xfrm>
            <a:off x="6953250" y="1489075"/>
            <a:ext cx="10150475" cy="738187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
        <p:cNvGrpSpPr/>
        <p:nvPr/>
      </p:nvGrpSpPr>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PH" strike="noStrike" noProof="1">
              <a:solidFill>
                <a:schemeClr val="accent3">
                  <a:lumMod val="75000"/>
                </a:schemeClr>
              </a:solidFill>
            </a:endParaRPr>
          </a:p>
        </p:txBody>
      </p:sp>
      <p:sp>
        <p:nvSpPr>
          <p:cNvPr id="38915" name="Google Shape;142;p12"/>
          <p:cNvSpPr txBox="1"/>
          <p:nvPr/>
        </p:nvSpPr>
        <p:spPr>
          <a:xfrm>
            <a:off x="1220788" y="2366963"/>
            <a:ext cx="1069975" cy="769937"/>
          </a:xfrm>
          <a:prstGeom prst="rect">
            <a:avLst/>
          </a:prstGeom>
          <a:solidFill>
            <a:srgbClr val="8CB3E3"/>
          </a:solidFill>
          <a:ln w="9525">
            <a:noFill/>
          </a:ln>
        </p:spPr>
        <p:txBody>
          <a:bodyPr wrap="square" lIns="0" tIns="0" rIns="0" bIns="0" anchor="t" anchorCtr="0">
            <a:spAutoFit/>
          </a:bodyPr>
          <a:p>
            <a:pPr algn="ctr">
              <a:buNone/>
            </a:pPr>
            <a:r>
              <a:rPr lang="en-US" altLang="zh-CN" sz="5000" b="1" dirty="0">
                <a:solidFill>
                  <a:srgbClr val="FFFFFF"/>
                </a:solidFill>
                <a:latin typeface="Arial Black" panose="020B0A04020102020204"/>
                <a:ea typeface="Arial Black" panose="020B0A04020102020204"/>
                <a:sym typeface="Arial Black" panose="020B0A04020102020204"/>
              </a:rPr>
              <a:t>42</a:t>
            </a:r>
            <a:endParaRPr lang="en-US" altLang="zh-CN" sz="5000" b="1" dirty="0">
              <a:solidFill>
                <a:srgbClr val="FFFFFF"/>
              </a:solidFill>
              <a:latin typeface="Arial Black" panose="020B0A04020102020204"/>
              <a:ea typeface="Arial Black" panose="020B0A04020102020204"/>
              <a:sym typeface="Arial Black" panose="020B0A04020102020204"/>
            </a:endParaRPr>
          </a:p>
        </p:txBody>
      </p:sp>
      <p:sp>
        <p:nvSpPr>
          <p:cNvPr id="143" name="Google Shape;143;p12"/>
          <p:cNvSpPr txBox="1"/>
          <p:nvPr/>
        </p:nvSpPr>
        <p:spPr>
          <a:xfrm>
            <a:off x="1220788" y="3694113"/>
            <a:ext cx="5846763" cy="3462338"/>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48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sym typeface="+mn-ea"/>
              </a:rPr>
              <a:t>And he said to Jesus, </a:t>
            </a:r>
            <a:endParaRPr lang="en-US" sz="4500" b="1" noProof="1" dirty="0">
              <a:solidFill>
                <a:schemeClr val="lt1"/>
              </a:solidFill>
              <a:sym typeface="+mn-ea"/>
            </a:endParaRPr>
          </a:p>
          <a:p>
            <a:pPr marR="0" fontAlgn="auto">
              <a:spcBef>
                <a:spcPts val="0"/>
              </a:spcBef>
              <a:spcAft>
                <a:spcPts val="0"/>
              </a:spcAft>
              <a:buClr>
                <a:srgbClr val="000000"/>
              </a:buClr>
              <a:buSzPts val="4800"/>
              <a:buFont typeface="Arial" panose="020B0604020202020204"/>
              <a:buNone/>
            </a:pPr>
            <a:endParaRPr lang="en-US" sz="4500" b="1" noProof="1" dirty="0">
              <a:solidFill>
                <a:schemeClr val="lt1"/>
              </a:solidFill>
              <a:sym typeface="+mn-ea"/>
            </a:endParaRPr>
          </a:p>
          <a:p>
            <a:pPr marR="0" fontAlgn="auto">
              <a:spcBef>
                <a:spcPts val="0"/>
              </a:spcBef>
              <a:spcAft>
                <a:spcPts val="0"/>
              </a:spcAft>
              <a:buClr>
                <a:srgbClr val="000000"/>
              </a:buClr>
              <a:buSzPts val="48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sym typeface="+mn-ea"/>
              </a:rPr>
              <a:t>“Remember me, Jesus, when you come as King!”</a:t>
            </a:r>
            <a:endParaRPr lang="en-US" sz="4500" b="1" noProof="1" dirty="0">
              <a:solidFill>
                <a:schemeClr val="lt1"/>
              </a:solidFill>
              <a:sym typeface="+mn-ea"/>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8918" name="Picture 4" descr="Screenshot (1030)"/>
          <p:cNvPicPr>
            <a:picLocks noChangeAspect="1"/>
          </p:cNvPicPr>
          <p:nvPr/>
        </p:nvPicPr>
        <p:blipFill>
          <a:blip r:embed="rId1"/>
          <a:stretch>
            <a:fillRect/>
          </a:stretch>
        </p:blipFill>
        <p:spPr>
          <a:xfrm>
            <a:off x="8010525" y="1460500"/>
            <a:ext cx="8932863" cy="73660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p:sp>
        <p:nvSpPr>
          <p:cNvPr id="152" name="Google Shape;152;p7"/>
          <p:cNvSpPr/>
          <p:nvPr/>
        </p:nvSpPr>
        <p:spPr>
          <a:xfrm>
            <a:off x="1204913" y="2200275"/>
            <a:ext cx="1214438" cy="858838"/>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fontAlgn="auto">
              <a:lnSpc>
                <a:spcPct val="100000"/>
              </a:lnSpc>
              <a:spcBef>
                <a:spcPts val="0"/>
              </a:spcBef>
              <a:spcAft>
                <a:spcPts val="0"/>
              </a:spcAft>
              <a:buClr>
                <a:srgbClr val="000000"/>
              </a:buClr>
              <a:buSzPts val="5000"/>
              <a:buFont typeface="Arial" panose="020B0604020202020204"/>
              <a:buNone/>
            </a:pPr>
            <a:r>
              <a:rPr lang="en-US" sz="5000" b="1" i="0" u="none" strike="noStrike" cap="none" noProof="1" dirty="0">
                <a:solidFill>
                  <a:schemeClr val="lt1"/>
                </a:solidFill>
                <a:latin typeface="Arial Black" panose="020B0A04020102020204"/>
                <a:ea typeface="Arial Black" panose="020B0A04020102020204"/>
                <a:cs typeface="Arial Black" panose="020B0A04020102020204"/>
                <a:sym typeface="Arial Black" panose="020B0A04020102020204"/>
              </a:rPr>
              <a:t>43</a:t>
            </a:r>
            <a:endParaRPr lang="en-US" sz="5000" b="1" i="0" u="none" strike="noStrike" cap="none" noProof="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204913" y="3481388"/>
            <a:ext cx="5233988" cy="4154488"/>
          </a:xfrm>
          <a:prstGeom prst="rect">
            <a:avLst/>
          </a:prstGeom>
          <a:noFill/>
          <a:ln>
            <a:noFill/>
          </a:ln>
        </p:spPr>
        <p:txBody>
          <a:bodyPr spcFirstLastPara="1" wrap="square" lIns="0" tIns="0" rIns="0" bIns="0" anchor="t" anchorCtr="0">
            <a:spAutoFit/>
          </a:bodyPr>
          <a:lstStyle/>
          <a:p>
            <a:pPr fontAlgn="auto">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Jesus said to him, </a:t>
            </a:r>
            <a:endParaRPr lang="en-US" sz="4500" b="1" noProof="1" dirty="0">
              <a:solidFill>
                <a:schemeClr val="lt1"/>
              </a:solidFill>
            </a:endParaRPr>
          </a:p>
          <a:p>
            <a:pPr fontAlgn="auto">
              <a:buClr>
                <a:srgbClr val="000000"/>
              </a:buClr>
              <a:buSzPts val="5400"/>
              <a:buFont typeface="Arial" panose="020B0604020202020204"/>
              <a:buNone/>
            </a:pPr>
            <a:endParaRPr lang="en-US" sz="4500" b="1" noProof="1" dirty="0">
              <a:solidFill>
                <a:schemeClr val="lt1"/>
              </a:solidFill>
            </a:endParaRPr>
          </a:p>
          <a:p>
            <a:pPr fontAlgn="auto">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“I promise you that today you will be in Paradise with me.”</a:t>
            </a:r>
            <a:endParaRPr lang="en-US" sz="4500" b="1" noProof="1" dirty="0">
              <a:solidFill>
                <a:schemeClr val="lt1"/>
              </a:solidFill>
            </a:endParaRPr>
          </a:p>
        </p:txBody>
      </p:sp>
      <p:pic>
        <p:nvPicPr>
          <p:cNvPr id="40964" name="Picture 2" descr="Screenshot (1047)"/>
          <p:cNvPicPr>
            <a:picLocks noChangeAspect="1"/>
          </p:cNvPicPr>
          <p:nvPr/>
        </p:nvPicPr>
        <p:blipFill>
          <a:blip r:embed="rId1"/>
          <a:stretch>
            <a:fillRect/>
          </a:stretch>
        </p:blipFill>
        <p:spPr>
          <a:xfrm>
            <a:off x="6769100" y="1390650"/>
            <a:ext cx="10833100" cy="75057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
        <p:cNvGrpSpPr/>
        <p:nvPr/>
      </p:nvGrpSpPr>
      <p:grpSpPr/>
      <p:sp>
        <p:nvSpPr>
          <p:cNvPr id="43010" name="Google Shape;248;p20"/>
          <p:cNvSpPr txBox="1"/>
          <p:nvPr/>
        </p:nvSpPr>
        <p:spPr>
          <a:xfrm>
            <a:off x="1463675" y="2190750"/>
            <a:ext cx="15360650" cy="1231900"/>
          </a:xfrm>
          <a:prstGeom prst="rect">
            <a:avLst/>
          </a:prstGeom>
          <a:noFill/>
          <a:ln w="9525">
            <a:noFill/>
          </a:ln>
        </p:spPr>
        <p:txBody>
          <a:bodyPr wrap="square" lIns="0" tIns="0" rIns="0" bIns="0" anchor="t" anchorCtr="0">
            <a:spAutoFit/>
          </a:bodyPr>
          <a:p>
            <a:pPr>
              <a:buNone/>
            </a:pPr>
            <a:r>
              <a:rPr lang="en-US" altLang="zh-CN" sz="8000" b="1" i="1">
                <a:solidFill>
                  <a:srgbClr val="FFC000"/>
                </a:solidFill>
                <a:latin typeface="Arial" panose="020B0604020202020204"/>
                <a:ea typeface="Arial" panose="020B0604020202020204"/>
              </a:rPr>
              <a:t>Leader: </a:t>
            </a:r>
            <a:r>
              <a:rPr lang="en-US" altLang="zh-CN" sz="8000" b="1">
                <a:solidFill>
                  <a:srgbClr val="FFFFFF"/>
                </a:solidFill>
                <a:latin typeface="Arial" panose="020B0604020202020204"/>
                <a:ea typeface="Arial" panose="020B0604020202020204"/>
              </a:rPr>
              <a:t>The Gospel of the Lord.</a:t>
            </a:r>
            <a:endParaRPr lang="en-US" sz="2800">
              <a:latin typeface="Arial" panose="020B0604020202020204"/>
              <a:ea typeface="Arial" panose="020B0604020202020204"/>
            </a:endParaRPr>
          </a:p>
        </p:txBody>
      </p:sp>
      <p:sp>
        <p:nvSpPr>
          <p:cNvPr id="43011" name="Google Shape;249;p20"/>
          <p:cNvSpPr txBox="1"/>
          <p:nvPr/>
        </p:nvSpPr>
        <p:spPr>
          <a:xfrm>
            <a:off x="3251200" y="5141913"/>
            <a:ext cx="11785600" cy="2462212"/>
          </a:xfrm>
          <a:prstGeom prst="rect">
            <a:avLst/>
          </a:prstGeom>
          <a:noFill/>
          <a:ln w="9525">
            <a:noFill/>
          </a:ln>
        </p:spPr>
        <p:txBody>
          <a:bodyPr wrap="square" lIns="0" tIns="0" rIns="0" bIns="0" anchor="t" anchorCtr="0">
            <a:spAutoFit/>
          </a:bodyPr>
          <a:p>
            <a:pPr>
              <a:buNone/>
            </a:pPr>
            <a:r>
              <a:rPr lang="en-US" altLang="zh-CN" sz="8000" b="1" i="1">
                <a:solidFill>
                  <a:srgbClr val="FFC000"/>
                </a:solidFill>
                <a:latin typeface="Arial" panose="020B0604020202020204"/>
                <a:ea typeface="Arial" panose="020B0604020202020204"/>
              </a:rPr>
              <a:t>All: </a:t>
            </a:r>
            <a:r>
              <a:rPr lang="en-US" altLang="zh-CN" sz="8000" b="1">
                <a:solidFill>
                  <a:srgbClr val="FFFFFF"/>
                </a:solidFill>
                <a:latin typeface="Arial" panose="020B0604020202020204"/>
                <a:ea typeface="Arial" panose="020B0604020202020204"/>
              </a:rPr>
              <a:t>Praise to You,</a:t>
            </a:r>
            <a:endParaRPr lang="en-US" sz="2800">
              <a:latin typeface="Arial" panose="020B0604020202020204"/>
              <a:ea typeface="Arial" panose="020B0604020202020204"/>
            </a:endParaRPr>
          </a:p>
          <a:p>
            <a:pPr>
              <a:buNone/>
            </a:pPr>
            <a:r>
              <a:rPr lang="en-US" altLang="zh-CN" sz="8000" b="1">
                <a:solidFill>
                  <a:srgbClr val="FFFFFF"/>
                </a:solidFill>
                <a:latin typeface="Arial" panose="020B0604020202020204"/>
                <a:ea typeface="Arial" panose="020B0604020202020204"/>
              </a:rPr>
              <a:t>       Lord Jesus Christ.</a:t>
            </a:r>
            <a:endParaRPr lang="en-US" sz="2800">
              <a:latin typeface="Arial" panose="020B0604020202020204"/>
              <a:ea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
        <p:cNvGrpSpPr/>
        <p:nvPr/>
      </p:nvGrpSpPr>
      <p:grpSpPr/>
      <p:sp>
        <p:nvSpPr>
          <p:cNvPr id="45058" name="Google Shape;255;p23"/>
          <p:cNvSpPr/>
          <p:nvPr/>
        </p:nvSpPr>
        <p:spPr>
          <a:xfrm>
            <a:off x="576263" y="3275013"/>
            <a:ext cx="9144000" cy="3402012"/>
          </a:xfrm>
          <a:prstGeom prst="rect">
            <a:avLst/>
          </a:prstGeom>
          <a:noFill/>
          <a:ln w="9525">
            <a:noFill/>
          </a:ln>
        </p:spPr>
        <p:txBody>
          <a:bodyPr wrap="square" lIns="91425" tIns="45700" rIns="91425" bIns="45700" anchor="t" anchorCtr="0">
            <a:spAutoFit/>
          </a:bodyPr>
          <a:p>
            <a:pPr algn="ctr">
              <a:lnSpc>
                <a:spcPct val="141000"/>
              </a:lnSpc>
              <a:buNone/>
            </a:pPr>
            <a:r>
              <a:rPr lang="en-US" altLang="zh-CN" sz="9600" b="1">
                <a:solidFill>
                  <a:srgbClr val="FFFFFF"/>
                </a:solidFill>
                <a:latin typeface="Arial" panose="020B0604020202020204"/>
                <a:ea typeface="Arial" panose="020B0604020202020204"/>
              </a:rPr>
              <a:t>GOSPEL MESSAGE</a:t>
            </a:r>
            <a:endParaRPr lang="en-US">
              <a:latin typeface="Arial" panose="020B0604020202020204"/>
              <a:ea typeface="Arial" panose="020B0604020202020204"/>
            </a:endParaRPr>
          </a:p>
        </p:txBody>
      </p:sp>
      <p:pic>
        <p:nvPicPr>
          <p:cNvPr id="45059" name="Google Shape;256;p23"/>
          <p:cNvPicPr preferRelativeResize="0"/>
          <p:nvPr/>
        </p:nvPicPr>
        <p:blipFill>
          <a:blip r:embed="rId1"/>
          <a:stretch>
            <a:fillRect/>
          </a:stretch>
        </p:blipFill>
        <p:spPr>
          <a:xfrm>
            <a:off x="9720263" y="1471613"/>
            <a:ext cx="7010400" cy="70104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
        <p:cNvGrpSpPr/>
        <p:nvPr/>
      </p:nvGrpSpPr>
      <p:grpSpPr/>
      <p:sp>
        <p:nvSpPr>
          <p:cNvPr id="262" name="Google Shape;262;p22"/>
          <p:cNvSpPr/>
          <p:nvPr/>
        </p:nvSpPr>
        <p:spPr>
          <a:xfrm>
            <a:off x="-244475" y="-66675"/>
            <a:ext cx="18532475" cy="10418763"/>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r>
              <a:rPr lang="en-US" sz="1400" b="0" i="0" u="none" strike="noStrike" cap="none" noProof="1">
                <a:solidFill>
                  <a:srgbClr val="000000"/>
                </a:solidFill>
                <a:latin typeface="Arial" panose="020B0604020202020204"/>
                <a:ea typeface="Arial" panose="020B0604020202020204"/>
                <a:cs typeface="Arial" panose="020B0604020202020204"/>
                <a:sym typeface="Arial" panose="020B0604020202020204"/>
              </a:rPr>
              <a:t>	</a:t>
            </a:r>
            <a:endParaRPr lang="en-US"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47107" name="Google Shape;263;p22"/>
          <p:cNvSpPr/>
          <p:nvPr/>
        </p:nvSpPr>
        <p:spPr>
          <a:xfrm>
            <a:off x="939800" y="1236663"/>
            <a:ext cx="7329488" cy="1360487"/>
          </a:xfrm>
          <a:prstGeom prst="rect">
            <a:avLst/>
          </a:prstGeom>
          <a:solidFill>
            <a:schemeClr val="bg1"/>
          </a:solidFill>
          <a:ln w="9525">
            <a:noFill/>
          </a:ln>
        </p:spPr>
        <p:txBody>
          <a:bodyPr wrap="square" lIns="91425" tIns="45700" rIns="91425" bIns="45700" anchor="t" anchorCtr="0"/>
          <a:p>
            <a:pPr>
              <a:buNone/>
            </a:pPr>
            <a:r>
              <a:rPr lang="en-US" altLang="zh-CN" sz="4400" dirty="0">
                <a:solidFill>
                  <a:schemeClr val="bg2"/>
                </a:solidFill>
                <a:latin typeface="Arial Black" panose="020B0A04020102020204"/>
                <a:ea typeface="Arial Black" panose="020B0A04020102020204"/>
                <a:sym typeface="Arial Black" panose="020B0A04020102020204"/>
              </a:rPr>
              <a:t>Activity: </a:t>
            </a:r>
            <a:endParaRPr lang="en-US" altLang="zh-CN" sz="4400" dirty="0">
              <a:solidFill>
                <a:schemeClr val="bg2"/>
              </a:solidFill>
              <a:latin typeface="Arial Black" panose="020B0A04020102020204"/>
              <a:ea typeface="Arial Black" panose="020B0A04020102020204"/>
              <a:sym typeface="Arial Black" panose="020B0A04020102020204"/>
            </a:endParaRPr>
          </a:p>
          <a:p>
            <a:pPr>
              <a:buNone/>
            </a:pPr>
            <a:r>
              <a:rPr lang="en-US" altLang="zh-CN" sz="4400" dirty="0">
                <a:solidFill>
                  <a:schemeClr val="bg2"/>
                </a:solidFill>
                <a:latin typeface="Arial Black" panose="020B0A04020102020204"/>
                <a:ea typeface="Arial Black" panose="020B0A04020102020204"/>
                <a:sym typeface="Arial Black" panose="020B0A04020102020204"/>
              </a:rPr>
              <a:t>Paper Crown of Thorns</a:t>
            </a:r>
            <a:endParaRPr lang="en-US" altLang="zh-CN" sz="4400" dirty="0">
              <a:solidFill>
                <a:schemeClr val="bg2"/>
              </a:solidFill>
              <a:latin typeface="Arial Black" panose="020B0A04020102020204"/>
              <a:ea typeface="Arial Black" panose="020B0A04020102020204"/>
              <a:sym typeface="Arial Black" panose="020B0A04020102020204"/>
            </a:endParaRPr>
          </a:p>
        </p:txBody>
      </p:sp>
      <p:sp>
        <p:nvSpPr>
          <p:cNvPr id="264" name="Google Shape;264;p22"/>
          <p:cNvSpPr txBox="1"/>
          <p:nvPr/>
        </p:nvSpPr>
        <p:spPr>
          <a:xfrm>
            <a:off x="1500188" y="4081463"/>
            <a:ext cx="6769100" cy="769938"/>
          </a:xfrm>
          <a:prstGeom prst="rect">
            <a:avLst/>
          </a:prstGeom>
          <a:noFill/>
          <a:ln>
            <a:noFill/>
          </a:ln>
        </p:spPr>
        <p:txBody>
          <a:bodyPr spcFirstLastPara="1" wrap="square" lIns="91425" tIns="45700" rIns="91425" bIns="45700" anchor="t" anchorCtr="0">
            <a:spAutoFit/>
          </a:bodyPr>
          <a:lstStyle/>
          <a:p>
            <a:pPr marL="457200" indent="-177800" fontAlgn="auto">
              <a:buClr>
                <a:schemeClr val="lt1"/>
              </a:buClr>
              <a:buSzPts val="4400"/>
              <a:buFont typeface="Calibri" panose="020F0502020204030204"/>
              <a:buNone/>
            </a:pPr>
            <a:endParaRPr sz="4400" b="1" cap="none" noProof="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109" name="Google Shape;265;p22"/>
          <p:cNvSpPr txBox="1"/>
          <p:nvPr/>
        </p:nvSpPr>
        <p:spPr>
          <a:xfrm>
            <a:off x="939800" y="3252788"/>
            <a:ext cx="5451475" cy="2030412"/>
          </a:xfrm>
          <a:prstGeom prst="rect">
            <a:avLst/>
          </a:prstGeom>
          <a:noFill/>
          <a:ln w="9525">
            <a:noFill/>
          </a:ln>
        </p:spPr>
        <p:txBody>
          <a:bodyPr wrap="square" lIns="0" tIns="0" rIns="0" bIns="0" anchor="t" anchorCtr="0">
            <a:spAutoFit/>
          </a:bodyPr>
          <a:p>
            <a:pPr marL="685800" indent="-685800">
              <a:buFont typeface="Arial" panose="020B0604020202020204" pitchFamily="34" charset="0"/>
              <a:buChar char="•"/>
            </a:pPr>
            <a:r>
              <a:rPr lang="en-US" altLang="zh-CN" sz="4400" b="1" dirty="0">
                <a:latin typeface="Arial" panose="020B0604020202020204"/>
                <a:ea typeface="Arial" panose="020B0604020202020204"/>
              </a:rPr>
              <a:t>Brown paper </a:t>
            </a:r>
            <a:endParaRPr lang="en-US" altLang="zh-CN" sz="4400" b="1" dirty="0">
              <a:latin typeface="Arial" panose="020B0604020202020204"/>
              <a:ea typeface="Arial" panose="020B0604020202020204"/>
            </a:endParaRPr>
          </a:p>
          <a:p>
            <a:pPr marL="685800" indent="-685800">
              <a:buFont typeface="Arial" panose="020B0604020202020204" pitchFamily="34" charset="0"/>
              <a:buChar char="•"/>
            </a:pPr>
            <a:r>
              <a:rPr lang="en-US" altLang="zh-CN" sz="4400" b="1" dirty="0">
                <a:latin typeface="Arial" panose="020B0604020202020204"/>
                <a:ea typeface="Arial" panose="020B0604020202020204"/>
              </a:rPr>
              <a:t>Scissors</a:t>
            </a:r>
            <a:endParaRPr lang="en-US" altLang="zh-CN" sz="4400" b="1" dirty="0">
              <a:latin typeface="Arial" panose="020B0604020202020204"/>
              <a:ea typeface="Arial" panose="020B0604020202020204"/>
            </a:endParaRPr>
          </a:p>
          <a:p>
            <a:pPr marL="685800" indent="-685800">
              <a:buFont typeface="Arial" panose="020B0604020202020204" pitchFamily="34" charset="0"/>
              <a:buChar char="•"/>
            </a:pPr>
            <a:r>
              <a:rPr lang="en-US" altLang="zh-CN" sz="4400" b="1" dirty="0">
                <a:latin typeface="Arial" panose="020B0604020202020204"/>
                <a:ea typeface="Arial" panose="020B0604020202020204"/>
              </a:rPr>
              <a:t>Stapler</a:t>
            </a:r>
            <a:endParaRPr lang="en-US" altLang="zh-CN" sz="4400" b="1" dirty="0">
              <a:latin typeface="Arial" panose="020B0604020202020204"/>
              <a:ea typeface="Arial" panose="020B0604020202020204"/>
            </a:endParaRPr>
          </a:p>
        </p:txBody>
      </p:sp>
      <p:pic>
        <p:nvPicPr>
          <p:cNvPr id="47110" name="Picture 1"/>
          <p:cNvPicPr>
            <a:picLocks noChangeAspect="1"/>
          </p:cNvPicPr>
          <p:nvPr/>
        </p:nvPicPr>
        <p:blipFill>
          <a:blip r:embed="rId1"/>
          <a:stretch>
            <a:fillRect/>
          </a:stretch>
        </p:blipFill>
        <p:spPr>
          <a:xfrm>
            <a:off x="8910638" y="1117600"/>
            <a:ext cx="8647112" cy="80518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
        <p:cNvGrpSpPr/>
        <p:nvPr/>
      </p:nvGrpSpPr>
      <p:grpSpPr/>
      <p:sp>
        <p:nvSpPr>
          <p:cNvPr id="272" name="Google Shape;272;g1582d76b34a_0_57"/>
          <p:cNvSpPr txBox="1"/>
          <p:nvPr/>
        </p:nvSpPr>
        <p:spPr>
          <a:xfrm>
            <a:off x="708025" y="844550"/>
            <a:ext cx="8975725" cy="738188"/>
          </a:xfrm>
          <a:prstGeom prst="rect">
            <a:avLst/>
          </a:prstGeom>
          <a:noFill/>
          <a:ln>
            <a:noFill/>
          </a:ln>
        </p:spPr>
        <p:txBody>
          <a:bodyPr spcFirstLastPara="1" wrap="square" lIns="0" tIns="0" rIns="0" bIns="0" anchor="t" anchorCtr="0">
            <a:spAutoFit/>
          </a:bodyPr>
          <a:lstStyle/>
          <a:p>
            <a:pPr fontAlgn="auto">
              <a:buClr>
                <a:srgbClr val="000000"/>
              </a:buClr>
              <a:buSzPts val="3500"/>
              <a:buFont typeface="Arial" panose="020B0604020202020204"/>
              <a:buNone/>
            </a:pPr>
            <a:r>
              <a:rPr lang="en-US" sz="4800" cap="none" noProof="1"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cap="none" noProof="1"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6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156" name="Google Shape;274;g1582d76b34a_0_57"/>
          <p:cNvSpPr txBox="1"/>
          <p:nvPr/>
        </p:nvSpPr>
        <p:spPr>
          <a:xfrm>
            <a:off x="708025" y="7215188"/>
            <a:ext cx="17118013" cy="2030412"/>
          </a:xfrm>
          <a:prstGeom prst="rect">
            <a:avLst/>
          </a:prstGeom>
          <a:noFill/>
          <a:ln w="9525">
            <a:noFill/>
          </a:ln>
        </p:spPr>
        <p:txBody>
          <a:bodyPr wrap="square" lIns="0" tIns="0" rIns="0" bIns="0" anchor="t" anchorCtr="0">
            <a:spAutoFit/>
          </a:bodyPr>
          <a:p>
            <a:pPr marL="488950" indent="-457200">
              <a:buFont typeface="Arial" panose="020B0604020202020204" pitchFamily="34" charset="0"/>
              <a:buChar char="•"/>
            </a:pPr>
            <a:r>
              <a:rPr lang="en-US" altLang="zh-CN" sz="3300" dirty="0">
                <a:latin typeface="Arial" panose="020B0604020202020204"/>
                <a:ea typeface="Arial" panose="020B0604020202020204"/>
              </a:rPr>
              <a:t>I cut 12 x 18-inch paper into 4 long parts.</a:t>
            </a:r>
            <a:endParaRPr lang="en-US" altLang="zh-CN" sz="3300" dirty="0">
              <a:latin typeface="Arial" panose="020B0604020202020204"/>
              <a:ea typeface="Arial" panose="020B0604020202020204"/>
            </a:endParaRPr>
          </a:p>
          <a:p>
            <a:pPr marL="488950" indent="-457200">
              <a:buFont typeface="Arial" panose="020B0604020202020204" pitchFamily="34" charset="0"/>
              <a:buChar char="•"/>
            </a:pPr>
            <a:r>
              <a:rPr lang="en-US" altLang="zh-CN" sz="3300" dirty="0">
                <a:latin typeface="Arial" panose="020B0604020202020204"/>
                <a:ea typeface="Arial" panose="020B0604020202020204"/>
              </a:rPr>
              <a:t>Cut one of the sections into three parts but leave them together on one end. Now braid it!</a:t>
            </a:r>
            <a:endParaRPr lang="en-US" altLang="zh-CN" sz="3300" dirty="0">
              <a:latin typeface="Arial" panose="020B0604020202020204"/>
              <a:ea typeface="Arial" panose="020B0604020202020204"/>
            </a:endParaRPr>
          </a:p>
          <a:p>
            <a:pPr marL="488950" indent="-457200">
              <a:buFont typeface="Arial" panose="020B0604020202020204" pitchFamily="34" charset="0"/>
              <a:buChar char="•"/>
            </a:pPr>
            <a:r>
              <a:rPr lang="en-US" altLang="zh-CN" sz="3300" dirty="0">
                <a:latin typeface="Arial" panose="020B0604020202020204"/>
                <a:ea typeface="Arial" panose="020B0604020202020204"/>
              </a:rPr>
              <a:t> Make as many as you need to get the size crown that you want.</a:t>
            </a:r>
            <a:endParaRPr lang="en-US" altLang="zh-CN" sz="3300" dirty="0">
              <a:latin typeface="Arial" panose="020B0604020202020204"/>
              <a:ea typeface="Arial" panose="020B0604020202020204"/>
            </a:endParaRPr>
          </a:p>
          <a:p>
            <a:pPr marL="488950" indent="-457200">
              <a:buFont typeface="Arial" panose="020B0604020202020204" pitchFamily="34" charset="0"/>
              <a:buChar char="•"/>
            </a:pPr>
            <a:r>
              <a:rPr lang="en-US" altLang="zh-CN" sz="3300" dirty="0">
                <a:latin typeface="Arial" panose="020B0604020202020204"/>
                <a:ea typeface="Arial" panose="020B0604020202020204"/>
              </a:rPr>
              <a:t>Now staple the end of one to the end of another. Staple them together to make a circle</a:t>
            </a:r>
            <a:endParaRPr lang="en-US" altLang="zh-CN" sz="3300" dirty="0">
              <a:latin typeface="Arial" panose="020B0604020202020204"/>
              <a:ea typeface="Arial" panose="020B0604020202020204"/>
            </a:endParaRPr>
          </a:p>
        </p:txBody>
      </p:sp>
      <p:pic>
        <p:nvPicPr>
          <p:cNvPr id="49157" name="Picture 99"/>
          <p:cNvPicPr/>
          <p:nvPr/>
        </p:nvPicPr>
        <p:blipFill>
          <a:blip r:embed="rId1"/>
          <a:stretch>
            <a:fillRect/>
          </a:stretch>
        </p:blipFill>
        <p:spPr>
          <a:xfrm>
            <a:off x="708025" y="2066925"/>
            <a:ext cx="5397500" cy="4695825"/>
          </a:xfrm>
          <a:prstGeom prst="rect">
            <a:avLst/>
          </a:prstGeom>
          <a:noFill/>
          <a:ln w="9525">
            <a:noFill/>
          </a:ln>
        </p:spPr>
      </p:pic>
      <p:pic>
        <p:nvPicPr>
          <p:cNvPr id="49158" name="Picture 100"/>
          <p:cNvPicPr/>
          <p:nvPr/>
        </p:nvPicPr>
        <p:blipFill>
          <a:blip r:embed="rId2"/>
          <a:stretch>
            <a:fillRect/>
          </a:stretch>
        </p:blipFill>
        <p:spPr>
          <a:xfrm>
            <a:off x="6394450" y="2035175"/>
            <a:ext cx="5497513" cy="4727575"/>
          </a:xfrm>
          <a:prstGeom prst="rect">
            <a:avLst/>
          </a:prstGeom>
          <a:noFill/>
          <a:ln w="9525">
            <a:noFill/>
          </a:ln>
        </p:spPr>
      </p:pic>
      <p:pic>
        <p:nvPicPr>
          <p:cNvPr id="49159" name="Picture 101"/>
          <p:cNvPicPr/>
          <p:nvPr/>
        </p:nvPicPr>
        <p:blipFill>
          <a:blip r:embed="rId3"/>
          <a:stretch>
            <a:fillRect/>
          </a:stretch>
        </p:blipFill>
        <p:spPr>
          <a:xfrm>
            <a:off x="12182475" y="2027238"/>
            <a:ext cx="5322888" cy="4725987"/>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
        <p:cNvGrpSpPr/>
        <p:nvPr/>
      </p:nvGrpSpPr>
      <p:grpSpPr/>
      <p:sp>
        <p:nvSpPr>
          <p:cNvPr id="296" name="Google Shape;296;gf7e905350f_0_52"/>
          <p:cNvSpPr/>
          <p:nvPr/>
        </p:nvSpPr>
        <p:spPr>
          <a:xfrm>
            <a:off x="1084263" y="901700"/>
            <a:ext cx="5857875" cy="746125"/>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fontAlgn="auto">
              <a:lnSpc>
                <a:spcPct val="100000"/>
              </a:lnSpc>
              <a:spcBef>
                <a:spcPts val="0"/>
              </a:spcBef>
              <a:spcAft>
                <a:spcPts val="0"/>
              </a:spcAft>
              <a:buClr>
                <a:srgbClr val="000000"/>
              </a:buClr>
              <a:buSzPts val="4400"/>
              <a:buFont typeface="Arial" panose="020B0604020202020204"/>
              <a:buNone/>
            </a:pPr>
            <a:r>
              <a:rPr lang="en-US" sz="4400" b="0" i="0" u="none" strike="noStrike" cap="none" noProof="1">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4263" y="1751013"/>
            <a:ext cx="8866188" cy="7634288"/>
          </a:xfrm>
          <a:prstGeom prst="rect">
            <a:avLst/>
          </a:prstGeom>
          <a:noFill/>
          <a:ln>
            <a:noFill/>
          </a:ln>
        </p:spPr>
        <p:txBody>
          <a:bodyPr spcFirstLastPara="1" wrap="square" lIns="91425" tIns="45700" rIns="91425" bIns="45700" anchor="ctr" anchorCtr="0">
            <a:noAutofit/>
          </a:bodyPr>
          <a:lstStyle/>
          <a:p>
            <a:pPr marL="0" marR="0" lvl="0" indent="0" algn="just" rtl="0" fontAlgn="auto">
              <a:lnSpc>
                <a:spcPct val="100000"/>
              </a:lnSpc>
              <a:spcBef>
                <a:spcPts val="0"/>
              </a:spcBef>
              <a:spcAft>
                <a:spcPts val="0"/>
              </a:spcAft>
              <a:buClr>
                <a:srgbClr val="000000"/>
              </a:buClr>
              <a:buSzPts val="4000"/>
              <a:buFont typeface="Arial" panose="020B0604020202020204"/>
              <a:buNone/>
            </a:pPr>
            <a:r>
              <a:rPr lang="en-US" sz="4000" b="1" i="0" u="none" strike="noStrike" cap="none" noProof="1" dirty="0">
                <a:solidFill>
                  <a:schemeClr val="lt1"/>
                </a:solidFill>
                <a:latin typeface="Arial" panose="020B0604020202020204"/>
                <a:ea typeface="Arial" panose="020B0604020202020204"/>
                <a:cs typeface="Arial" panose="020B0604020202020204"/>
                <a:sym typeface="Arial" panose="020B0604020202020204"/>
              </a:rPr>
              <a:t>Dear God,</a:t>
            </a:r>
            <a:endParaRPr sz="1400" b="0" i="0" u="none" strike="noStrike" cap="none" noProof="1"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fontAlgn="auto">
              <a:lnSpc>
                <a:spcPct val="100000"/>
              </a:lnSpc>
              <a:spcBef>
                <a:spcPts val="0"/>
              </a:spcBef>
              <a:spcAft>
                <a:spcPts val="0"/>
              </a:spcAft>
              <a:buClr>
                <a:srgbClr val="000000"/>
              </a:buClr>
              <a:buSzPts val="4000"/>
              <a:buFont typeface="Arial" panose="020B0604020202020204"/>
              <a:buNone/>
            </a:pPr>
            <a:endParaRPr lang="en-PH" sz="4000" b="1" strike="noStrike" noProof="1" dirty="0">
              <a:solidFill>
                <a:schemeClr val="lt1"/>
              </a:solidFill>
            </a:endParaRPr>
          </a:p>
          <a:p>
            <a:pPr marL="0" marR="0" lvl="0" indent="0" algn="just" rtl="0" fontAlgn="auto">
              <a:lnSpc>
                <a:spcPct val="100000"/>
              </a:lnSpc>
              <a:spcBef>
                <a:spcPts val="0"/>
              </a:spcBef>
              <a:spcAft>
                <a:spcPts val="0"/>
              </a:spcAft>
              <a:buClr>
                <a:srgbClr val="000000"/>
              </a:buClr>
              <a:buSzPts val="4000"/>
              <a:buFont typeface="Arial" panose="020B0604020202020204"/>
              <a:buNone/>
            </a:pPr>
            <a:r>
              <a:rPr lang="en-US" sz="4000" b="1" strike="noStrike" noProof="1" dirty="0">
                <a:solidFill>
                  <a:schemeClr val="lt1"/>
                </a:solidFill>
                <a:latin typeface="Arial" panose="020B0604020202020204"/>
                <a:ea typeface="Arial" panose="020B0604020202020204"/>
                <a:cs typeface="Arial" panose="020B0604020202020204"/>
              </a:rPr>
              <a:t>You sent your Son to show us how to live. Help us to listen to the truth and follow Jesus’s example in our lives.</a:t>
            </a:r>
            <a:endParaRPr lang="en-US" sz="4000" b="1" strike="noStrike" noProof="1" dirty="0">
              <a:solidFill>
                <a:schemeClr val="lt1"/>
              </a:solidFill>
            </a:endParaRPr>
          </a:p>
          <a:p>
            <a:pPr marL="0" marR="0" lvl="0" indent="0" algn="just" rtl="0" fontAlgn="auto">
              <a:lnSpc>
                <a:spcPct val="100000"/>
              </a:lnSpc>
              <a:spcBef>
                <a:spcPts val="0"/>
              </a:spcBef>
              <a:spcAft>
                <a:spcPts val="0"/>
              </a:spcAft>
              <a:buClr>
                <a:srgbClr val="000000"/>
              </a:buClr>
              <a:buSzPts val="4000"/>
              <a:buFont typeface="Arial" panose="020B0604020202020204"/>
              <a:buNone/>
            </a:pPr>
            <a:endParaRPr lang="en-US" sz="4000" b="1" strike="noStrike" noProof="1" dirty="0">
              <a:solidFill>
                <a:schemeClr val="lt1"/>
              </a:solidFill>
            </a:endParaRPr>
          </a:p>
          <a:p>
            <a:pPr marL="0" marR="0" lvl="0" indent="0" algn="just" rtl="0" fontAlgn="auto">
              <a:lnSpc>
                <a:spcPct val="100000"/>
              </a:lnSpc>
              <a:spcBef>
                <a:spcPts val="0"/>
              </a:spcBef>
              <a:spcAft>
                <a:spcPts val="0"/>
              </a:spcAft>
              <a:buClr>
                <a:srgbClr val="000000"/>
              </a:buClr>
              <a:buSzPts val="4000"/>
              <a:buFont typeface="Arial" panose="020B0604020202020204"/>
              <a:buNone/>
            </a:pPr>
            <a:r>
              <a:rPr lang="en-US" sz="4000" b="1" i="0" u="none" strike="noStrike" cap="none" noProof="1" dirty="0">
                <a:solidFill>
                  <a:schemeClr val="lt1"/>
                </a:solidFill>
                <a:latin typeface="Arial" panose="020B0604020202020204"/>
                <a:ea typeface="Arial" panose="020B0604020202020204"/>
                <a:cs typeface="Arial" panose="020B0604020202020204"/>
                <a:sym typeface="Arial" panose="020B0604020202020204"/>
              </a:rPr>
              <a:t>In Jesus' name we pray. Amen.</a:t>
            </a:r>
            <a:endParaRPr sz="1400" b="0" i="0" u="none" strike="noStrike" cap="none" noProof="1"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51204" name="Google Shape;298;gf7e905350f_0_52" descr="Image result for animated kid praying transparent background"/>
          <p:cNvPicPr preferRelativeResize="0"/>
          <p:nvPr/>
        </p:nvPicPr>
        <p:blipFill>
          <a:blip r:embed="rId1"/>
          <a:stretch>
            <a:fillRect/>
          </a:stretch>
        </p:blipFill>
        <p:spPr>
          <a:xfrm>
            <a:off x="11160125" y="1120775"/>
            <a:ext cx="6553200" cy="80454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p:sp>
        <p:nvSpPr>
          <p:cNvPr id="53250" name="Google Shape;304;g151c7734bdb_0_236"/>
          <p:cNvSpPr/>
          <p:nvPr/>
        </p:nvSpPr>
        <p:spPr>
          <a:xfrm>
            <a:off x="-244475" y="-131762"/>
            <a:ext cx="18532475" cy="10418762"/>
          </a:xfrm>
          <a:prstGeom prst="rect">
            <a:avLst/>
          </a:prstGeom>
          <a:solidFill>
            <a:srgbClr val="76923C"/>
          </a:solidFill>
          <a:ln w="9525" cap="flat" cmpd="sng">
            <a:solidFill>
              <a:schemeClr val="bg2"/>
            </a:solidFill>
            <a:prstDash val="solid"/>
            <a:round/>
            <a:headEnd type="none" w="sm" len="sm"/>
            <a:tailEnd type="none" w="sm" len="sm"/>
          </a:ln>
        </p:spPr>
        <p:txBody>
          <a:bodyPr wrap="square" lIns="91425" tIns="91425" rIns="91425" bIns="91425" anchor="ctr" anchorCtr="0"/>
          <a:p>
            <a:pPr>
              <a:buNone/>
            </a:pPr>
            <a:endParaRPr lang="en-US">
              <a:latin typeface="Arial" panose="020B0604020202020204"/>
              <a:ea typeface="Arial" panose="020B0604020202020204"/>
            </a:endParaRPr>
          </a:p>
        </p:txBody>
      </p:sp>
      <p:sp>
        <p:nvSpPr>
          <p:cNvPr id="53251" name="Google Shape;305;g151c7734bdb_0_236"/>
          <p:cNvSpPr txBox="1"/>
          <p:nvPr/>
        </p:nvSpPr>
        <p:spPr>
          <a:xfrm>
            <a:off x="-61912" y="3086100"/>
            <a:ext cx="10515600" cy="3478213"/>
          </a:xfrm>
          <a:prstGeom prst="rect">
            <a:avLst/>
          </a:prstGeom>
          <a:noFill/>
          <a:ln w="9525">
            <a:noFill/>
          </a:ln>
        </p:spPr>
        <p:txBody>
          <a:bodyPr wrap="square" lIns="0" tIns="0" rIns="0" bIns="0" anchor="t" anchorCtr="0">
            <a:spAutoFit/>
          </a:bodyPr>
          <a:p>
            <a:pPr algn="ctr">
              <a:buNone/>
            </a:pPr>
            <a:r>
              <a:rPr lang="en-US" altLang="zh-CN" sz="11300" b="1">
                <a:solidFill>
                  <a:srgbClr val="FFFFFF"/>
                </a:solidFill>
                <a:latin typeface="Arial" panose="020B0604020202020204"/>
                <a:ea typeface="Arial" panose="020B0604020202020204"/>
              </a:rPr>
              <a:t>LIVE THE WORD KIDS</a:t>
            </a:r>
            <a:endParaRPr lang="en-US">
              <a:latin typeface="Arial" panose="020B0604020202020204"/>
              <a:ea typeface="Arial" panose="020B0604020202020204"/>
            </a:endParaRPr>
          </a:p>
        </p:txBody>
      </p:sp>
      <p:sp>
        <p:nvSpPr>
          <p:cNvPr id="306" name="Google Shape;306;g151c7734bdb_0_236"/>
          <p:cNvSpPr/>
          <p:nvPr/>
        </p:nvSpPr>
        <p:spPr>
          <a:xfrm>
            <a:off x="1260475" y="6548438"/>
            <a:ext cx="7869238" cy="808038"/>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3253" name="Google Shape;307;g151c7734bdb_0_236"/>
          <p:cNvSpPr txBox="1"/>
          <p:nvPr/>
        </p:nvSpPr>
        <p:spPr>
          <a:xfrm>
            <a:off x="1660525" y="6721475"/>
            <a:ext cx="7010400" cy="461963"/>
          </a:xfrm>
          <a:prstGeom prst="rect">
            <a:avLst/>
          </a:prstGeom>
          <a:noFill/>
          <a:ln w="9525">
            <a:noFill/>
          </a:ln>
        </p:spPr>
        <p:txBody>
          <a:bodyPr wrap="square" lIns="0" tIns="0" rIns="0" bIns="0" anchor="t" anchorCtr="0">
            <a:spAutoFit/>
          </a:bodyPr>
          <a:p>
            <a:pPr algn="ctr">
              <a:buNone/>
            </a:pPr>
            <a:r>
              <a:rPr lang="en-US" altLang="zh-CN" sz="3000" b="1" dirty="0">
                <a:solidFill>
                  <a:srgbClr val="FFFFFF"/>
                </a:solidFill>
                <a:latin typeface="Arial" panose="020B0604020202020204"/>
                <a:ea typeface="Arial" panose="020B0604020202020204"/>
              </a:rPr>
              <a:t>Solemnity of Christ the King | Year C</a:t>
            </a:r>
            <a:endParaRPr lang="en-US">
              <a:latin typeface="Arial" panose="020B0604020202020204"/>
              <a:ea typeface="Arial" panose="020B0604020202020204"/>
            </a:endParaRPr>
          </a:p>
        </p:txBody>
      </p:sp>
      <p:pic>
        <p:nvPicPr>
          <p:cNvPr id="53254" name="Google Shape;308;g151c7734bdb_0_236"/>
          <p:cNvPicPr preferRelativeResize="0"/>
          <p:nvPr/>
        </p:nvPicPr>
        <p:blipFill>
          <a:blip r:embed="rId1"/>
          <a:stretch>
            <a:fillRect/>
          </a:stretch>
        </p:blipFill>
        <p:spPr>
          <a:xfrm>
            <a:off x="9864725" y="1638300"/>
            <a:ext cx="7010400" cy="70104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 name=""/>
        <p:cNvGrpSpPr/>
        <p:nvPr/>
      </p:nvGrpSpPr>
      <p:grpSpPr/>
      <p:sp>
        <p:nvSpPr>
          <p:cNvPr id="109" name="Google Shape;109;p2"/>
          <p:cNvSpPr txBox="1"/>
          <p:nvPr/>
        </p:nvSpPr>
        <p:spPr>
          <a:xfrm>
            <a:off x="782638" y="1795463"/>
            <a:ext cx="17348200" cy="7754938"/>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chemeClr val="dk1"/>
              </a:buClr>
              <a:buSzPts val="1100"/>
              <a:buFont typeface="Arial" panose="020B0604020202020204"/>
              <a:buNone/>
            </a:pPr>
            <a:r>
              <a:rPr lang="en-US" sz="2800" noProof="1" dirty="0">
                <a:solidFill>
                  <a:schemeClr val="lt1"/>
                </a:solidFill>
                <a:latin typeface="Arial" panose="020B0604020202020204"/>
                <a:ea typeface="Arial" panose="020B0604020202020204"/>
                <a:cs typeface="Arial" panose="020B0604020202020204"/>
              </a:rPr>
              <a:t>For most people, the image of royalty or kingship is power or exalted position, not crucifixion. Therefore, for Jesus to be hanging on the cross does not qualify Him to be a king. This is exactly the reason why Jesus is sneered, mocked and ridiculed as king while He is crucified. Ironically, those who were taunting Jesus were proclaiming who He is – Chosen one, King of the Jews, and Christ. In other words, these people were aware of Jesus’ identity but deliberately, on their own volition, they rejected Him.</a:t>
            </a:r>
            <a:endParaRPr lang="en-US" sz="2800" noProof="1" dirty="0">
              <a:solidFill>
                <a:schemeClr val="lt1"/>
              </a:solidFill>
            </a:endParaRPr>
          </a:p>
          <a:p>
            <a:pPr marR="0" fontAlgn="auto">
              <a:spcBef>
                <a:spcPts val="0"/>
              </a:spcBef>
              <a:spcAft>
                <a:spcPts val="0"/>
              </a:spcAft>
              <a:buClr>
                <a:schemeClr val="dk1"/>
              </a:buClr>
              <a:buSzPts val="1100"/>
              <a:buFont typeface="Arial" panose="020B0604020202020204"/>
              <a:buNone/>
            </a:pPr>
            <a:endParaRPr lang="en-US" sz="2800" noProof="1" dirty="0">
              <a:solidFill>
                <a:schemeClr val="lt1"/>
              </a:solidFill>
            </a:endParaRPr>
          </a:p>
          <a:p>
            <a:pPr marR="0" fontAlgn="auto">
              <a:spcBef>
                <a:spcPts val="0"/>
              </a:spcBef>
              <a:spcAft>
                <a:spcPts val="0"/>
              </a:spcAft>
              <a:buClr>
                <a:schemeClr val="dk1"/>
              </a:buClr>
              <a:buSzPts val="1100"/>
              <a:buFont typeface="Arial" panose="020B0604020202020204"/>
              <a:buNone/>
            </a:pPr>
            <a:r>
              <a:rPr lang="en-US" sz="2800" noProof="1" dirty="0">
                <a:solidFill>
                  <a:schemeClr val="lt1"/>
                </a:solidFill>
                <a:latin typeface="Arial" panose="020B0604020202020204"/>
                <a:ea typeface="Arial" panose="020B0604020202020204"/>
                <a:cs typeface="Arial" panose="020B0604020202020204"/>
              </a:rPr>
              <a:t>On the other hand, the other criminal whom some writers call the “good thief” had the humility to accept Jesus as King who can dispense mercy and permission to enter paradise. Moreover, he recognized his own crime and accepted his deserved punishment. Although the gospel does not say that he was repentant or that he asked for forgiveness, Jesus proclaimed his salvation right there and then.</a:t>
            </a:r>
            <a:endParaRPr lang="en-US" sz="2800" noProof="1" dirty="0">
              <a:solidFill>
                <a:schemeClr val="lt1"/>
              </a:solidFill>
            </a:endParaRPr>
          </a:p>
          <a:p>
            <a:pPr marR="0" fontAlgn="auto">
              <a:spcBef>
                <a:spcPts val="0"/>
              </a:spcBef>
              <a:spcAft>
                <a:spcPts val="0"/>
              </a:spcAft>
              <a:buClr>
                <a:schemeClr val="dk1"/>
              </a:buClr>
              <a:buSzPts val="1100"/>
              <a:buFont typeface="Arial" panose="020B0604020202020204"/>
              <a:buNone/>
            </a:pPr>
            <a:endParaRPr lang="en-US" sz="2800" noProof="1" dirty="0">
              <a:solidFill>
                <a:schemeClr val="lt1"/>
              </a:solidFill>
            </a:endParaRPr>
          </a:p>
          <a:p>
            <a:pPr marR="0" fontAlgn="auto">
              <a:spcBef>
                <a:spcPts val="0"/>
              </a:spcBef>
              <a:spcAft>
                <a:spcPts val="0"/>
              </a:spcAft>
              <a:buClr>
                <a:schemeClr val="dk1"/>
              </a:buClr>
              <a:buSzPts val="1100"/>
              <a:buFont typeface="Arial" panose="020B0604020202020204"/>
              <a:buNone/>
            </a:pPr>
            <a:r>
              <a:rPr lang="en-US" sz="2800" noProof="1" dirty="0">
                <a:solidFill>
                  <a:schemeClr val="lt1"/>
                </a:solidFill>
                <a:latin typeface="Arial" panose="020B0604020202020204"/>
                <a:ea typeface="Arial" panose="020B0604020202020204"/>
                <a:cs typeface="Arial" panose="020B0604020202020204"/>
              </a:rPr>
              <a:t>Indeed, Jesus is merciful. Though great are our sins, He is willing to bring us to salvation as soon as we accept Him as king of our life. Jesus is King but He is not an ordinary king who rules with guns, goons and gold. He reigns with mercy and justice. Yet His kingship is not so visible yet in this world because many people throw out His law from their heart. Still, it doesn’t mean it does not exist or that He is powerless. He has planted the seed of His kingdom some 2,000 years ago and it is growing, albeit, slowly. And Jesus reigns with patience too. He is waiting for all people to open their hearts for His kingship. May we all have the humility to enthrone Him as King in all aspect of our life.</a:t>
            </a:r>
            <a:endParaRPr lang="en-US" sz="2800" noProof="1" dirty="0">
              <a:solidFill>
                <a:schemeClr val="lt1"/>
              </a:solidFill>
            </a:endParaRPr>
          </a:p>
        </p:txBody>
      </p:sp>
      <p:sp>
        <p:nvSpPr>
          <p:cNvPr id="110" name="Google Shape;110;p2"/>
          <p:cNvSpPr txBox="1"/>
          <p:nvPr/>
        </p:nvSpPr>
        <p:spPr>
          <a:xfrm>
            <a:off x="782638" y="704850"/>
            <a:ext cx="12322175" cy="677863"/>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3000"/>
              <a:buFont typeface="Arial" panose="020B0604020202020204"/>
              <a:buNone/>
            </a:pPr>
            <a:r>
              <a:rPr lang="en-US" sz="4400" b="1" u="sng" cap="none" noProof="1">
                <a:solidFill>
                  <a:schemeClr val="lt1"/>
                </a:solidFill>
                <a:latin typeface="Arial" panose="020B0604020202020204"/>
                <a:ea typeface="Arial" panose="020B0604020202020204"/>
                <a:cs typeface="Arial" panose="020B0604020202020204"/>
                <a:sym typeface="Arial" panose="020B0604020202020204"/>
              </a:rPr>
              <a:t>GOSPEL REFLECTION</a:t>
            </a:r>
            <a:endParaRPr sz="4400" u="sng" cap="none" noProof="1">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p:sp>
        <p:nvSpPr>
          <p:cNvPr id="116" name="Google Shape;116;p3"/>
          <p:cNvSpPr/>
          <p:nvPr/>
        </p:nvSpPr>
        <p:spPr>
          <a:xfrm>
            <a:off x="-244475" y="-131762"/>
            <a:ext cx="18532475" cy="10418763"/>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
          <p:cNvSpPr/>
          <p:nvPr/>
        </p:nvSpPr>
        <p:spPr>
          <a:xfrm>
            <a:off x="-573087" y="7785100"/>
            <a:ext cx="19048413" cy="2697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122237" y="8334375"/>
            <a:ext cx="18288000" cy="862013"/>
          </a:xfrm>
          <a:prstGeom prst="rect">
            <a:avLst/>
          </a:prstGeom>
          <a:noFill/>
          <a:ln>
            <a:noFill/>
          </a:ln>
        </p:spPr>
        <p:txBody>
          <a:bodyPr spcFirstLastPara="1" wrap="square" lIns="0" tIns="0" rIns="0" bIns="0" anchor="t" anchorCtr="0">
            <a:spAutoFit/>
          </a:bodyPr>
          <a:lstStyle/>
          <a:p>
            <a:pPr marR="0" algn="ctr" fontAlgn="auto">
              <a:spcBef>
                <a:spcPts val="0"/>
              </a:spcBef>
              <a:spcAft>
                <a:spcPts val="0"/>
              </a:spcAft>
              <a:buClr>
                <a:srgbClr val="000000"/>
              </a:buClr>
              <a:buSzPts val="6000"/>
              <a:buFont typeface="Arial" panose="020B0604020202020204"/>
              <a:buNone/>
            </a:pPr>
            <a:r>
              <a:rPr lang="en-US" sz="5600" cap="none" noProof="1"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rPr>
              <a:t>The Crucifixion</a:t>
            </a:r>
            <a:endParaRPr lang="en-US" sz="5600" cap="none" noProof="1"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335338" y="9196388"/>
            <a:ext cx="11231563" cy="768350"/>
          </a:xfrm>
          <a:prstGeom prst="rect">
            <a:avLst/>
          </a:prstGeom>
          <a:noFill/>
          <a:ln>
            <a:noFill/>
          </a:ln>
        </p:spPr>
        <p:txBody>
          <a:bodyPr spcFirstLastPara="1" wrap="square" lIns="0" tIns="0" rIns="0" bIns="0" anchor="t" anchorCtr="0">
            <a:spAutoFit/>
          </a:bodyPr>
          <a:lstStyle/>
          <a:p>
            <a:pPr marR="0" algn="ctr" fontAlgn="auto">
              <a:spcBef>
                <a:spcPts val="0"/>
              </a:spcBef>
              <a:spcAft>
                <a:spcPts val="0"/>
              </a:spcAft>
              <a:buClr>
                <a:srgbClr val="000000"/>
              </a:buClr>
              <a:buSzPts val="5000"/>
              <a:buFont typeface="Arial" panose="020B0604020202020204"/>
              <a:buNone/>
            </a:pPr>
            <a:r>
              <a:rPr lang="en-US" sz="5000" noProof="1" dirty="0">
                <a:solidFill>
                  <a:schemeClr val="dk1"/>
                </a:solidFill>
                <a:latin typeface="Arial Black" panose="020B0A04020102020204"/>
                <a:ea typeface="Arial Black" panose="020B0A04020102020204"/>
                <a:cs typeface="Arial Black" panose="020B0A04020102020204"/>
                <a:sym typeface="Arial Black" panose="020B0A04020102020204"/>
              </a:rPr>
              <a:t>Luke 23:35-43 </a:t>
            </a:r>
            <a:endParaRPr lang="en-US" sz="5000" noProof="1"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0486" name="Picture 2"/>
          <p:cNvPicPr>
            <a:picLocks noChangeAspect="1"/>
          </p:cNvPicPr>
          <p:nvPr/>
        </p:nvPicPr>
        <p:blipFill>
          <a:blip r:embed="rId1"/>
          <a:stretch>
            <a:fillRect/>
          </a:stretch>
        </p:blipFill>
        <p:spPr>
          <a:xfrm>
            <a:off x="-385762" y="-131762"/>
            <a:ext cx="18673762" cy="829627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
        <p:cNvGrpSpPr/>
        <p:nvPr/>
      </p:nvGrpSpPr>
      <p:grpSpPr/>
      <p:sp>
        <p:nvSpPr>
          <p:cNvPr id="22530" name="Google Shape;125;p4"/>
          <p:cNvSpPr/>
          <p:nvPr/>
        </p:nvSpPr>
        <p:spPr>
          <a:xfrm>
            <a:off x="-244475" y="-131762"/>
            <a:ext cx="18532475" cy="10418762"/>
          </a:xfrm>
          <a:prstGeom prst="rect">
            <a:avLst/>
          </a:prstGeom>
          <a:solidFill>
            <a:srgbClr val="666666"/>
          </a:solidFill>
          <a:ln w="9525" cap="flat" cmpd="sng">
            <a:solidFill>
              <a:schemeClr val="bg2"/>
            </a:solidFill>
            <a:prstDash val="solid"/>
            <a:round/>
            <a:headEnd type="none" w="sm" len="sm"/>
            <a:tailEnd type="none" w="sm" len="sm"/>
          </a:ln>
        </p:spPr>
        <p:txBody>
          <a:bodyPr wrap="square" lIns="91425" tIns="91425" rIns="91425" bIns="91425" anchor="ctr" anchorCtr="0"/>
          <a:p>
            <a:pPr>
              <a:buNone/>
            </a:pPr>
            <a:endParaRPr lang="en-US">
              <a:latin typeface="Arial" panose="020B0604020202020204"/>
              <a:ea typeface="Arial" panose="020B0604020202020204"/>
            </a:endParaRPr>
          </a:p>
        </p:txBody>
      </p:sp>
      <p:sp>
        <p:nvSpPr>
          <p:cNvPr id="22531" name="Google Shape;126;p4"/>
          <p:cNvSpPr txBox="1"/>
          <p:nvPr/>
        </p:nvSpPr>
        <p:spPr>
          <a:xfrm>
            <a:off x="1435100" y="2109788"/>
            <a:ext cx="17006888" cy="3462337"/>
          </a:xfrm>
          <a:prstGeom prst="rect">
            <a:avLst/>
          </a:prstGeom>
          <a:noFill/>
          <a:ln w="9525">
            <a:noFill/>
          </a:ln>
        </p:spPr>
        <p:txBody>
          <a:bodyPr wrap="square" lIns="137125" tIns="68550" rIns="137125" bIns="68550" anchor="t" anchorCtr="0">
            <a:spAutoFit/>
          </a:bodyPr>
          <a:p>
            <a:pPr>
              <a:buNone/>
            </a:pPr>
            <a:r>
              <a:rPr lang="en-US" altLang="zh-CN" sz="7200" b="1" i="1">
                <a:solidFill>
                  <a:srgbClr val="FFC000"/>
                </a:solidFill>
                <a:latin typeface="Arial" panose="020B0604020202020204"/>
                <a:ea typeface="Arial" panose="020B0604020202020204"/>
              </a:rPr>
              <a:t>Leader: </a:t>
            </a:r>
            <a:r>
              <a:rPr lang="en-US" altLang="zh-CN" sz="7200" b="1">
                <a:solidFill>
                  <a:srgbClr val="FFFFFF"/>
                </a:solidFill>
                <a:latin typeface="Arial" panose="020B0604020202020204"/>
                <a:ea typeface="Arial" panose="020B0604020202020204"/>
              </a:rPr>
              <a:t>A reading from</a:t>
            </a:r>
            <a:endParaRPr lang="en-US" sz="2100">
              <a:latin typeface="Arial" panose="020B0604020202020204"/>
              <a:ea typeface="Arial" panose="020B0604020202020204"/>
            </a:endParaRPr>
          </a:p>
          <a:p>
            <a:pPr>
              <a:buNone/>
            </a:pPr>
            <a:r>
              <a:rPr lang="en-US" altLang="zh-CN" sz="7200" b="1">
                <a:solidFill>
                  <a:srgbClr val="FFFFFF"/>
                </a:solidFill>
                <a:latin typeface="Arial" panose="020B0604020202020204"/>
                <a:ea typeface="Arial" panose="020B0604020202020204"/>
              </a:rPr>
              <a:t>              the Holy Gospel</a:t>
            </a:r>
            <a:endParaRPr lang="en-US" sz="2100">
              <a:latin typeface="Arial" panose="020B0604020202020204"/>
              <a:ea typeface="Arial" panose="020B0604020202020204"/>
            </a:endParaRPr>
          </a:p>
          <a:p>
            <a:pPr>
              <a:buNone/>
            </a:pPr>
            <a:r>
              <a:rPr lang="en-US" altLang="zh-CN" sz="7200" b="1">
                <a:solidFill>
                  <a:srgbClr val="FFFFFF"/>
                </a:solidFill>
                <a:latin typeface="Arial" panose="020B0604020202020204"/>
                <a:ea typeface="Arial" panose="020B0604020202020204"/>
              </a:rPr>
              <a:t>              according to Luke.</a:t>
            </a:r>
            <a:endParaRPr lang="en-US" sz="2100">
              <a:latin typeface="Arial" panose="020B0604020202020204"/>
              <a:ea typeface="Arial" panose="020B0604020202020204"/>
            </a:endParaRPr>
          </a:p>
        </p:txBody>
      </p:sp>
      <p:sp>
        <p:nvSpPr>
          <p:cNvPr id="22532" name="Google Shape;127;p4"/>
          <p:cNvSpPr txBox="1"/>
          <p:nvPr/>
        </p:nvSpPr>
        <p:spPr>
          <a:xfrm>
            <a:off x="3062288" y="6257925"/>
            <a:ext cx="13752512" cy="1246188"/>
          </a:xfrm>
          <a:prstGeom prst="rect">
            <a:avLst/>
          </a:prstGeom>
          <a:noFill/>
          <a:ln w="9525">
            <a:noFill/>
          </a:ln>
        </p:spPr>
        <p:txBody>
          <a:bodyPr wrap="square" lIns="137125" tIns="68550" rIns="137125" bIns="68550" anchor="t" anchorCtr="0">
            <a:spAutoFit/>
          </a:bodyPr>
          <a:p>
            <a:pPr>
              <a:buNone/>
            </a:pPr>
            <a:r>
              <a:rPr lang="en-US" altLang="zh-CN" sz="7200" b="1" i="1">
                <a:solidFill>
                  <a:srgbClr val="FFC000"/>
                </a:solidFill>
                <a:latin typeface="Arial" panose="020B0604020202020204"/>
                <a:ea typeface="Arial" panose="020B0604020202020204"/>
              </a:rPr>
              <a:t>All: </a:t>
            </a:r>
            <a:r>
              <a:rPr lang="en-US" altLang="zh-CN" sz="7200" b="1">
                <a:solidFill>
                  <a:srgbClr val="FFFFFF"/>
                </a:solidFill>
                <a:latin typeface="Arial" panose="020B0604020202020204"/>
                <a:ea typeface="Arial" panose="020B0604020202020204"/>
              </a:rPr>
              <a:t>Glory to You, Oh Lord.</a:t>
            </a:r>
            <a:endParaRPr lang="en-US" sz="2100">
              <a:latin typeface="Arial" panose="020B0604020202020204"/>
              <a:ea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33" name="Google Shape;133;p6"/>
          <p:cNvSpPr txBox="1"/>
          <p:nvPr/>
        </p:nvSpPr>
        <p:spPr>
          <a:xfrm>
            <a:off x="1485900" y="1389063"/>
            <a:ext cx="1039813" cy="768350"/>
          </a:xfrm>
          <a:prstGeom prst="rect">
            <a:avLst/>
          </a:prstGeom>
          <a:solidFill>
            <a:schemeClr val="accent3"/>
          </a:solidFill>
          <a:ln>
            <a:noFill/>
          </a:ln>
        </p:spPr>
        <p:txBody>
          <a:bodyPr spcFirstLastPara="1" wrap="square" lIns="0" tIns="0" rIns="0" bIns="0" anchor="t" anchorCtr="0">
            <a:normAutofit fontScale="90000"/>
          </a:bodyPr>
          <a:lstStyle/>
          <a:p>
            <a:pPr algn="ctr" fontAlgn="auto">
              <a:buClr>
                <a:srgbClr val="000000"/>
              </a:buClr>
              <a:buSzPts val="5000"/>
              <a:buFont typeface="Arial" panose="020B0604020202020204"/>
              <a:buNone/>
            </a:pPr>
            <a:r>
              <a:rPr lang="en-US" sz="5000" b="1" cap="none" noProof="1" dirty="0">
                <a:solidFill>
                  <a:srgbClr val="FFFFFF"/>
                </a:solidFill>
                <a:latin typeface="Arial Black" panose="020B0A04020102020204"/>
                <a:ea typeface="Arial Black" panose="020B0A04020102020204"/>
                <a:cs typeface="Arial Black" panose="020B0A04020102020204"/>
                <a:sym typeface="Arial Black" panose="020B0A04020102020204"/>
              </a:rPr>
              <a:t>35</a:t>
            </a:r>
            <a:endParaRPr lang="en-US" sz="5000" b="1" cap="none" noProof="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485900" y="2532063"/>
            <a:ext cx="6045200" cy="6232525"/>
          </a:xfrm>
          <a:prstGeom prst="rect">
            <a:avLst/>
          </a:prstGeom>
          <a:noFill/>
          <a:ln>
            <a:noFill/>
          </a:ln>
        </p:spPr>
        <p:txBody>
          <a:bodyPr spcFirstLastPara="1" wrap="square" lIns="0" tIns="0" rIns="0" bIns="0" anchor="t" anchorCtr="0">
            <a:spAutoFit/>
          </a:bodyPr>
          <a:lstStyle/>
          <a:p>
            <a:pPr fontAlgn="auto">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The people stood there watching while the Jewish leaders made fun of him: </a:t>
            </a:r>
            <a:endParaRPr lang="en-US" sz="4500" b="1" noProof="1" dirty="0">
              <a:solidFill>
                <a:schemeClr val="lt1"/>
              </a:solidFill>
            </a:endParaRPr>
          </a:p>
          <a:p>
            <a:pPr fontAlgn="auto">
              <a:buClr>
                <a:srgbClr val="000000"/>
              </a:buClr>
              <a:buSzPts val="5400"/>
              <a:buFont typeface="Arial" panose="020B0604020202020204"/>
              <a:buNone/>
            </a:pPr>
            <a:endParaRPr lang="en-US" sz="4500" b="1" noProof="1" dirty="0">
              <a:solidFill>
                <a:schemeClr val="lt1"/>
              </a:solidFill>
            </a:endParaRPr>
          </a:p>
          <a:p>
            <a:pPr fontAlgn="auto">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“He saved others; let him save himself if he is the Messiah whom God has chosen!”</a:t>
            </a:r>
            <a:endParaRPr lang="en-US" sz="4500" b="1" noProof="1" dirty="0">
              <a:solidFill>
                <a:schemeClr val="lt1"/>
              </a:solidFill>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4581" name="Picture 99"/>
          <p:cNvPicPr/>
          <p:nvPr/>
        </p:nvPicPr>
        <p:blipFill>
          <a:blip r:embed="rId1"/>
          <a:stretch>
            <a:fillRect/>
          </a:stretch>
        </p:blipFill>
        <p:spPr>
          <a:xfrm>
            <a:off x="8353425" y="1485900"/>
            <a:ext cx="8596313" cy="73152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
        <p:cNvGrpSpPr/>
        <p:nvPr/>
      </p:nvGrpSpPr>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PH" strike="noStrike" noProof="1">
              <a:solidFill>
                <a:schemeClr val="accent3">
                  <a:lumMod val="75000"/>
                </a:schemeClr>
              </a:solidFill>
            </a:endParaRPr>
          </a:p>
        </p:txBody>
      </p:sp>
      <p:sp>
        <p:nvSpPr>
          <p:cNvPr id="26627" name="Google Shape;142;p12"/>
          <p:cNvSpPr txBox="1"/>
          <p:nvPr/>
        </p:nvSpPr>
        <p:spPr>
          <a:xfrm>
            <a:off x="1114425" y="2459038"/>
            <a:ext cx="1069975" cy="768350"/>
          </a:xfrm>
          <a:prstGeom prst="rect">
            <a:avLst/>
          </a:prstGeom>
          <a:solidFill>
            <a:srgbClr val="8CB3E3"/>
          </a:solidFill>
          <a:ln w="9525">
            <a:noFill/>
          </a:ln>
        </p:spPr>
        <p:txBody>
          <a:bodyPr wrap="square" lIns="0" tIns="0" rIns="0" bIns="0" anchor="t" anchorCtr="0">
            <a:spAutoFit/>
          </a:bodyPr>
          <a:p>
            <a:pPr algn="ctr">
              <a:buNone/>
            </a:pPr>
            <a:r>
              <a:rPr lang="en-US" altLang="zh-CN" sz="5000" b="1" dirty="0">
                <a:solidFill>
                  <a:srgbClr val="FFFFFF"/>
                </a:solidFill>
                <a:latin typeface="Arial Black" panose="020B0A04020102020204"/>
                <a:ea typeface="Arial Black" panose="020B0A04020102020204"/>
                <a:sym typeface="Arial Black" panose="020B0A04020102020204"/>
              </a:rPr>
              <a:t>36</a:t>
            </a:r>
            <a:endParaRPr lang="en-US" altLang="zh-CN" sz="5000" b="1" dirty="0">
              <a:solidFill>
                <a:srgbClr val="FFFFFF"/>
              </a:solidFill>
              <a:latin typeface="Arial Black" panose="020B0A04020102020204"/>
              <a:ea typeface="Arial Black" panose="020B0A04020102020204"/>
              <a:sym typeface="Arial Black" panose="020B0A04020102020204"/>
            </a:endParaRPr>
          </a:p>
        </p:txBody>
      </p:sp>
      <p:sp>
        <p:nvSpPr>
          <p:cNvPr id="143" name="Google Shape;143;p12"/>
          <p:cNvSpPr txBox="1"/>
          <p:nvPr/>
        </p:nvSpPr>
        <p:spPr>
          <a:xfrm>
            <a:off x="1114425" y="3784600"/>
            <a:ext cx="5222875" cy="3462338"/>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48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sym typeface="+mn-ea"/>
              </a:rPr>
              <a:t>The soldiers also made fun of him: they came up to him and offered him cheap wine,</a:t>
            </a:r>
            <a:endParaRPr lang="en-US" sz="4500" b="1" noProof="1" dirty="0">
              <a:solidFill>
                <a:schemeClr val="lt1"/>
              </a:solidFill>
              <a:sym typeface="+mn-ea"/>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6630" name="Picture 4" descr="Screenshot (1044)"/>
          <p:cNvPicPr>
            <a:picLocks noChangeAspect="1"/>
          </p:cNvPicPr>
          <p:nvPr/>
        </p:nvPicPr>
        <p:blipFill>
          <a:blip r:embed="rId1"/>
          <a:stretch>
            <a:fillRect/>
          </a:stretch>
        </p:blipFill>
        <p:spPr>
          <a:xfrm>
            <a:off x="6662738" y="1250950"/>
            <a:ext cx="10355262" cy="77851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p:sp>
        <p:nvSpPr>
          <p:cNvPr id="152" name="Google Shape;152;p7"/>
          <p:cNvSpPr/>
          <p:nvPr/>
        </p:nvSpPr>
        <p:spPr>
          <a:xfrm>
            <a:off x="1204913" y="2200275"/>
            <a:ext cx="1214438" cy="858838"/>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fontAlgn="auto">
              <a:lnSpc>
                <a:spcPct val="100000"/>
              </a:lnSpc>
              <a:spcBef>
                <a:spcPts val="0"/>
              </a:spcBef>
              <a:spcAft>
                <a:spcPts val="0"/>
              </a:spcAft>
              <a:buClr>
                <a:srgbClr val="000000"/>
              </a:buClr>
              <a:buSzPts val="5000"/>
              <a:buFont typeface="Arial" panose="020B0604020202020204"/>
              <a:buNone/>
            </a:pPr>
            <a:r>
              <a:rPr lang="en-US" sz="5000" b="1" i="0" u="none" strike="noStrike" cap="none" noProof="1" dirty="0">
                <a:solidFill>
                  <a:schemeClr val="lt1"/>
                </a:solidFill>
                <a:latin typeface="Arial Black" panose="020B0A04020102020204"/>
                <a:ea typeface="Arial Black" panose="020B0A04020102020204"/>
                <a:cs typeface="Arial Black" panose="020B0A04020102020204"/>
                <a:sym typeface="Arial Black" panose="020B0A04020102020204"/>
              </a:rPr>
              <a:t>37</a:t>
            </a:r>
            <a:endParaRPr lang="en-US" sz="5000" b="1" i="0" u="none" strike="noStrike" cap="none" noProof="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204913" y="3481388"/>
            <a:ext cx="5445125" cy="3462338"/>
          </a:xfrm>
          <a:prstGeom prst="rect">
            <a:avLst/>
          </a:prstGeom>
          <a:noFill/>
          <a:ln>
            <a:noFill/>
          </a:ln>
        </p:spPr>
        <p:txBody>
          <a:bodyPr spcFirstLastPara="1" wrap="square" lIns="0" tIns="0" rIns="0" bIns="0" anchor="t" anchorCtr="0">
            <a:spAutoFit/>
          </a:bodyPr>
          <a:lstStyle/>
          <a:p>
            <a:pPr fontAlgn="auto">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and said, </a:t>
            </a:r>
            <a:endParaRPr lang="en-US" sz="4500" b="1" noProof="1" dirty="0">
              <a:solidFill>
                <a:schemeClr val="lt1"/>
              </a:solidFill>
            </a:endParaRPr>
          </a:p>
          <a:p>
            <a:pPr fontAlgn="auto">
              <a:buClr>
                <a:srgbClr val="000000"/>
              </a:buClr>
              <a:buSzPts val="5400"/>
              <a:buFont typeface="Arial" panose="020B0604020202020204"/>
              <a:buNone/>
            </a:pPr>
            <a:endParaRPr lang="en-US" sz="4500" b="1" noProof="1" dirty="0">
              <a:solidFill>
                <a:schemeClr val="lt1"/>
              </a:solidFill>
            </a:endParaRPr>
          </a:p>
          <a:p>
            <a:pPr fontAlgn="auto">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“Save yourself if you are the king of the Jews!”</a:t>
            </a:r>
            <a:endParaRPr lang="en-US" sz="4500" b="1" noProof="1" dirty="0">
              <a:solidFill>
                <a:schemeClr val="lt1"/>
              </a:solidFill>
            </a:endParaRPr>
          </a:p>
        </p:txBody>
      </p:sp>
      <p:pic>
        <p:nvPicPr>
          <p:cNvPr id="28676" name="Picture 2" descr="Screenshot (1033)"/>
          <p:cNvPicPr>
            <a:picLocks noChangeAspect="1"/>
          </p:cNvPicPr>
          <p:nvPr/>
        </p:nvPicPr>
        <p:blipFill>
          <a:blip r:embed="rId1"/>
          <a:stretch>
            <a:fillRect/>
          </a:stretch>
        </p:blipFill>
        <p:spPr>
          <a:xfrm>
            <a:off x="6877050" y="1203325"/>
            <a:ext cx="10369550" cy="8018463"/>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p:sp>
        <p:nvSpPr>
          <p:cNvPr id="30722" name="Google Shape;160;g151c7734bdb_0_190"/>
          <p:cNvSpPr/>
          <p:nvPr/>
        </p:nvSpPr>
        <p:spPr>
          <a:xfrm>
            <a:off x="-244475" y="-131762"/>
            <a:ext cx="18532475" cy="10418762"/>
          </a:xfrm>
          <a:prstGeom prst="rect">
            <a:avLst/>
          </a:prstGeom>
          <a:solidFill>
            <a:schemeClr val="accent2"/>
          </a:solidFill>
          <a:ln w="9525" cap="flat" cmpd="sng">
            <a:solidFill>
              <a:schemeClr val="bg2"/>
            </a:solidFill>
            <a:prstDash val="solid"/>
            <a:round/>
            <a:headEnd type="none" w="sm" len="sm"/>
            <a:tailEnd type="none" w="sm" len="sm"/>
          </a:ln>
        </p:spPr>
        <p:txBody>
          <a:bodyPr wrap="square" lIns="91425" tIns="91425" rIns="91425" bIns="91425" anchor="ctr" anchorCtr="0"/>
          <a:p>
            <a:pPr>
              <a:buNone/>
            </a:pPr>
            <a:endParaRPr lang="en-US">
              <a:latin typeface="Arial" panose="020B0604020202020204"/>
              <a:ea typeface="Arial" panose="020B0604020202020204"/>
            </a:endParaRPr>
          </a:p>
        </p:txBody>
      </p:sp>
      <p:sp>
        <p:nvSpPr>
          <p:cNvPr id="161" name="Google Shape;161;g151c7734bdb_0_190"/>
          <p:cNvSpPr/>
          <p:nvPr/>
        </p:nvSpPr>
        <p:spPr>
          <a:xfrm>
            <a:off x="1073150" y="2109788"/>
            <a:ext cx="1214438" cy="85725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fontAlgn="auto">
              <a:lnSpc>
                <a:spcPct val="100000"/>
              </a:lnSpc>
              <a:spcBef>
                <a:spcPts val="0"/>
              </a:spcBef>
              <a:spcAft>
                <a:spcPts val="0"/>
              </a:spcAft>
              <a:buClr>
                <a:srgbClr val="000000"/>
              </a:buClr>
              <a:buSzPts val="5000"/>
              <a:buFont typeface="Arial" panose="020B0604020202020204"/>
              <a:buNone/>
            </a:pPr>
            <a:r>
              <a:rPr lang="en-US" sz="5000" b="1" i="0" u="none" strike="noStrike" cap="none" noProof="1" dirty="0">
                <a:solidFill>
                  <a:schemeClr val="lt1"/>
                </a:solidFill>
                <a:latin typeface="Arial Black" panose="020B0A04020102020204"/>
                <a:ea typeface="Arial Black" panose="020B0A04020102020204"/>
                <a:cs typeface="Arial Black" panose="020B0A04020102020204"/>
                <a:sym typeface="Arial Black" panose="020B0A04020102020204"/>
              </a:rPr>
              <a:t>38</a:t>
            </a:r>
            <a:endParaRPr lang="en-US" sz="5000" b="1" i="0" u="none" strike="noStrike" cap="none" noProof="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073150" y="3413125"/>
            <a:ext cx="5578475" cy="3460750"/>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Above him were written these words:</a:t>
            </a:r>
            <a:endParaRPr lang="en-US" sz="4500" b="1" noProof="1" dirty="0">
              <a:solidFill>
                <a:schemeClr val="lt1"/>
              </a:solidFill>
            </a:endParaRPr>
          </a:p>
          <a:p>
            <a:pPr marR="0" fontAlgn="auto">
              <a:spcBef>
                <a:spcPts val="0"/>
              </a:spcBef>
              <a:spcAft>
                <a:spcPts val="0"/>
              </a:spcAft>
              <a:buClr>
                <a:srgbClr val="000000"/>
              </a:buClr>
              <a:buSzPts val="5400"/>
              <a:buFont typeface="Arial" panose="020B0604020202020204"/>
              <a:buNone/>
            </a:pPr>
            <a:endParaRPr lang="en-US" sz="4500" b="1" noProof="1" dirty="0">
              <a:solidFill>
                <a:schemeClr val="lt1"/>
              </a:solidFill>
            </a:endParaRPr>
          </a:p>
          <a:p>
            <a:pPr marR="0" fontAlgn="auto">
              <a:spcBef>
                <a:spcPts val="0"/>
              </a:spcBef>
              <a:spcAft>
                <a:spcPts val="0"/>
              </a:spcAft>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“This is the King of the Jews.”</a:t>
            </a:r>
            <a:endParaRPr lang="en-US" sz="4500" b="1" noProof="1" dirty="0">
              <a:solidFill>
                <a:schemeClr val="lt1"/>
              </a:solidFill>
            </a:endParaRPr>
          </a:p>
        </p:txBody>
      </p:sp>
      <p:pic>
        <p:nvPicPr>
          <p:cNvPr id="30725" name="Picture 2"/>
          <p:cNvPicPr>
            <a:picLocks noChangeAspect="1"/>
          </p:cNvPicPr>
          <p:nvPr/>
        </p:nvPicPr>
        <p:blipFill>
          <a:blip r:embed="rId1"/>
          <a:stretch>
            <a:fillRect/>
          </a:stretch>
        </p:blipFill>
        <p:spPr>
          <a:xfrm>
            <a:off x="7593013" y="2246313"/>
            <a:ext cx="9567862" cy="5795962"/>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p:sp>
        <p:nvSpPr>
          <p:cNvPr id="169" name="Google Shape;169;g151c7734bdb_0_197"/>
          <p:cNvSpPr/>
          <p:nvPr/>
        </p:nvSpPr>
        <p:spPr>
          <a:xfrm>
            <a:off x="0" y="0"/>
            <a:ext cx="18532475" cy="10418763"/>
          </a:xfrm>
          <a:prstGeom prst="rect">
            <a:avLst/>
          </a:prstGeom>
          <a:solidFill>
            <a:schemeClr val="accent4">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32771" name="Google Shape;170;g151c7734bdb_0_197"/>
          <p:cNvSpPr/>
          <p:nvPr/>
        </p:nvSpPr>
        <p:spPr>
          <a:xfrm>
            <a:off x="1241425" y="1925638"/>
            <a:ext cx="1214438" cy="857250"/>
          </a:xfrm>
          <a:prstGeom prst="rect">
            <a:avLst/>
          </a:prstGeom>
          <a:solidFill>
            <a:srgbClr val="FFC000"/>
          </a:solidFill>
          <a:ln w="9525">
            <a:noFill/>
          </a:ln>
        </p:spPr>
        <p:txBody>
          <a:bodyPr wrap="square" lIns="91425" tIns="45700" rIns="91425" bIns="45700" anchor="t" anchorCtr="0"/>
          <a:p>
            <a:pPr algn="ctr">
              <a:buNone/>
            </a:pPr>
            <a:r>
              <a:rPr lang="en-US" altLang="zh-CN" sz="5000" b="1" dirty="0">
                <a:solidFill>
                  <a:srgbClr val="632423"/>
                </a:solidFill>
                <a:latin typeface="Arial Black" panose="020B0A04020102020204"/>
                <a:ea typeface="Arial Black" panose="020B0A04020102020204"/>
                <a:sym typeface="Arial Black" panose="020B0A04020102020204"/>
              </a:rPr>
              <a:t>39</a:t>
            </a:r>
            <a:endParaRPr lang="en-US" altLang="zh-CN" sz="5000" b="1" dirty="0">
              <a:solidFill>
                <a:srgbClr val="632423"/>
              </a:solidFill>
              <a:latin typeface="Arial Black" panose="020B0A04020102020204"/>
              <a:ea typeface="Arial Black" panose="020B0A04020102020204"/>
              <a:sym typeface="Arial Black" panose="020B0A04020102020204"/>
            </a:endParaRPr>
          </a:p>
        </p:txBody>
      </p:sp>
      <p:sp>
        <p:nvSpPr>
          <p:cNvPr id="171" name="Google Shape;171;g151c7734bdb_0_197"/>
          <p:cNvSpPr txBox="1"/>
          <p:nvPr/>
        </p:nvSpPr>
        <p:spPr>
          <a:xfrm>
            <a:off x="1133475" y="3117850"/>
            <a:ext cx="6196013" cy="4848225"/>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One of the criminals hanging there hurled insults at him:</a:t>
            </a:r>
            <a:endParaRPr lang="en-US" sz="4500" b="1" noProof="1" dirty="0">
              <a:solidFill>
                <a:schemeClr val="lt1"/>
              </a:solidFill>
            </a:endParaRPr>
          </a:p>
          <a:p>
            <a:pPr marR="0" fontAlgn="auto">
              <a:spcBef>
                <a:spcPts val="0"/>
              </a:spcBef>
              <a:spcAft>
                <a:spcPts val="0"/>
              </a:spcAft>
              <a:buClr>
                <a:srgbClr val="000000"/>
              </a:buClr>
              <a:buSzPts val="5400"/>
              <a:buFont typeface="Arial" panose="020B0604020202020204"/>
              <a:buNone/>
            </a:pPr>
            <a:endParaRPr lang="en-US" sz="4500" b="1" noProof="1" dirty="0">
              <a:solidFill>
                <a:schemeClr val="lt1"/>
              </a:solidFill>
            </a:endParaRPr>
          </a:p>
          <a:p>
            <a:pPr marR="0" fontAlgn="auto">
              <a:spcBef>
                <a:spcPts val="0"/>
              </a:spcBef>
              <a:spcAft>
                <a:spcPts val="0"/>
              </a:spcAft>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“Aren't you the Messiah? Save yourself and us!”</a:t>
            </a:r>
            <a:endParaRPr lang="en-US" sz="4500" b="1" noProof="1" dirty="0">
              <a:solidFill>
                <a:schemeClr val="lt1"/>
              </a:solidFill>
            </a:endParaRPr>
          </a:p>
        </p:txBody>
      </p:sp>
      <p:pic>
        <p:nvPicPr>
          <p:cNvPr id="32773" name="Picture 3" descr="Screenshot (1035)"/>
          <p:cNvPicPr>
            <a:picLocks noChangeAspect="1"/>
          </p:cNvPicPr>
          <p:nvPr/>
        </p:nvPicPr>
        <p:blipFill>
          <a:blip r:embed="rId1"/>
          <a:stretch>
            <a:fillRect/>
          </a:stretch>
        </p:blipFill>
        <p:spPr>
          <a:xfrm>
            <a:off x="7440613" y="1130300"/>
            <a:ext cx="10193337" cy="8158163"/>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3328</Words>
  <Application>WPS Presentation</Application>
  <PresentationFormat>Custom</PresentationFormat>
  <Paragraphs>107</Paragraphs>
  <Slides>19</Slides>
  <Notes>20</Notes>
  <HiddenSlides>1</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19</vt:i4>
      </vt:variant>
    </vt:vector>
  </HeadingPairs>
  <TitlesOfParts>
    <vt:vector size="29"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ASUS</cp:lastModifiedBy>
  <cp:revision>22</cp:revision>
  <dcterms:created xsi:type="dcterms:W3CDTF">2022-09-22T06:53:00Z</dcterms:created>
  <dcterms:modified xsi:type="dcterms:W3CDTF">2022-11-18T23:26:09Z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02E238025046437F9C0CACB6F9A766CC</vt:lpwstr>
  </property>
  <property fmtid="{D5CDD505-2E9C-101B-9397-08002B2CF9AE}" pid="3" name="KSOProductBuildVer">
    <vt:lpwstr>1033-11.2.0.11380</vt:lpwstr>
  </property>
</Properties>
</file>