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18"/>
  </p:notesMasterIdLst>
  <p:sldIdLst>
    <p:sldId id="312" r:id="rId3"/>
    <p:sldId id="258" r:id="rId4"/>
    <p:sldId id="259" r:id="rId5"/>
    <p:sldId id="261" r:id="rId6"/>
    <p:sldId id="287" r:id="rId7"/>
    <p:sldId id="260" r:id="rId8"/>
    <p:sldId id="262" r:id="rId9"/>
    <p:sldId id="263" r:id="rId10"/>
    <p:sldId id="267" r:id="rId11"/>
    <p:sldId id="270" r:id="rId12"/>
    <p:sldId id="319" r:id="rId13"/>
    <p:sldId id="316" r:id="rId14"/>
    <p:sldId id="320" r:id="rId15"/>
    <p:sldId id="271" r:id="rId16"/>
    <p:sldId id="317" r:id="rId17"/>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Arial Black" panose="020B0A04020102020204" pitchFamily="34" charset="0"/>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Udi9cqnTZZsn53Mg74XvDywa69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200"/>
    <a:srgbClr val="C4A300"/>
    <a:srgbClr val="FFD700"/>
    <a:srgbClr val="BF696F"/>
    <a:srgbClr val="FF8F79"/>
    <a:srgbClr val="D79491"/>
    <a:srgbClr val="EBA3A3"/>
    <a:srgbClr val="DDB1B4"/>
    <a:srgbClr val="12A6B6"/>
    <a:srgbClr val="16D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91057" autoAdjust="0"/>
  </p:normalViewPr>
  <p:slideViewPr>
    <p:cSldViewPr snapToGrid="0">
      <p:cViewPr varScale="1">
        <p:scale>
          <a:sx n="53" d="100"/>
          <a:sy n="53" d="100"/>
        </p:scale>
        <p:origin x="696"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39842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5361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10</a:t>
            </a:fld>
            <a:endParaRPr/>
          </a:p>
        </p:txBody>
      </p:sp>
    </p:spTree>
    <p:extLst>
      <p:ext uri="{BB962C8B-B14F-4D97-AF65-F5344CB8AC3E}">
        <p14:creationId xmlns:p14="http://schemas.microsoft.com/office/powerpoint/2010/main" val="302955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994764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2" name="Google Shape;18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515711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14</a:t>
            </a:fld>
            <a:endParaRPr/>
          </a:p>
        </p:txBody>
      </p:sp>
    </p:spTree>
    <p:extLst>
      <p:ext uri="{BB962C8B-B14F-4D97-AF65-F5344CB8AC3E}">
        <p14:creationId xmlns:p14="http://schemas.microsoft.com/office/powerpoint/2010/main" val="141788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Calibri"/>
                <a:buNone/>
              </a:pPr>
              <a:t>15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42132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2</a:t>
            </a:fld>
            <a:endParaRPr/>
          </a:p>
        </p:txBody>
      </p:sp>
    </p:spTree>
    <p:extLst>
      <p:ext uri="{BB962C8B-B14F-4D97-AF65-F5344CB8AC3E}">
        <p14:creationId xmlns:p14="http://schemas.microsoft.com/office/powerpoint/2010/main" val="1488391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8194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4</a:t>
            </a:fld>
            <a:endParaRPr/>
          </a:p>
        </p:txBody>
      </p:sp>
    </p:spTree>
    <p:extLst>
      <p:ext uri="{BB962C8B-B14F-4D97-AF65-F5344CB8AC3E}">
        <p14:creationId xmlns:p14="http://schemas.microsoft.com/office/powerpoint/2010/main" val="3566629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dirty="0"/>
          </a:p>
        </p:txBody>
      </p:sp>
      <p:sp>
        <p:nvSpPr>
          <p:cNvPr id="136" name="Google Shape;1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5</a:t>
            </a:fld>
            <a:endParaRPr/>
          </a:p>
        </p:txBody>
      </p:sp>
    </p:spTree>
    <p:extLst>
      <p:ext uri="{BB962C8B-B14F-4D97-AF65-F5344CB8AC3E}">
        <p14:creationId xmlns:p14="http://schemas.microsoft.com/office/powerpoint/2010/main" val="79874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a:buNone/>
            </a:pPr>
            <a:endParaRPr b="0" dirty="0"/>
          </a:p>
        </p:txBody>
      </p:sp>
      <p:sp>
        <p:nvSpPr>
          <p:cNvPr id="128" name="Google Shape;12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6</a:t>
            </a:fld>
            <a:endParaRPr/>
          </a:p>
        </p:txBody>
      </p:sp>
    </p:spTree>
    <p:extLst>
      <p:ext uri="{BB962C8B-B14F-4D97-AF65-F5344CB8AC3E}">
        <p14:creationId xmlns:p14="http://schemas.microsoft.com/office/powerpoint/2010/main" val="193094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7</a:t>
            </a:fld>
            <a:endParaRPr/>
          </a:p>
        </p:txBody>
      </p:sp>
    </p:spTree>
    <p:extLst>
      <p:ext uri="{BB962C8B-B14F-4D97-AF65-F5344CB8AC3E}">
        <p14:creationId xmlns:p14="http://schemas.microsoft.com/office/powerpoint/2010/main" val="2328780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53" name="Google Shape;15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8</a:t>
            </a:fld>
            <a:endParaRPr/>
          </a:p>
        </p:txBody>
      </p:sp>
    </p:spTree>
    <p:extLst>
      <p:ext uri="{BB962C8B-B14F-4D97-AF65-F5344CB8AC3E}">
        <p14:creationId xmlns:p14="http://schemas.microsoft.com/office/powerpoint/2010/main" val="2209988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753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5</a:t>
            </a:r>
            <a:r>
              <a:rPr lang="en-US" sz="3000" b="1" baseline="30000" dirty="0">
                <a:solidFill>
                  <a:srgbClr val="FFFFFF"/>
                </a:solidFill>
              </a:rPr>
              <a:t>th</a:t>
            </a:r>
            <a:r>
              <a:rPr lang="en-US" sz="3000" b="1" dirty="0">
                <a:solidFill>
                  <a:srgbClr val="FFFFFF"/>
                </a:solidFill>
              </a:rPr>
              <a:t> Sunday of Easter </a:t>
            </a:r>
            <a:r>
              <a:rPr lang="en-US" sz="3000" b="1" i="0" u="none" strike="noStrike" cap="none" dirty="0">
                <a:solidFill>
                  <a:srgbClr val="FFFFFF"/>
                </a:solidFill>
                <a:latin typeface="Arial"/>
                <a:ea typeface="Arial"/>
                <a:cs typeface="Arial"/>
                <a:sym typeface="Arial"/>
              </a:rPr>
              <a:t>|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1510833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Shape 210"/>
        <p:cNvGrpSpPr/>
        <p:nvPr/>
      </p:nvGrpSpPr>
      <p:grpSpPr>
        <a:xfrm>
          <a:off x="0" y="0"/>
          <a:ext cx="0" cy="0"/>
          <a:chOff x="0" y="0"/>
          <a:chExt cx="0" cy="0"/>
        </a:xfrm>
      </p:grpSpPr>
      <p:sp>
        <p:nvSpPr>
          <p:cNvPr id="3" name="Google Shape;196;p21">
            <a:extLst>
              <a:ext uri="{FF2B5EF4-FFF2-40B4-BE49-F238E27FC236}">
                <a16:creationId xmlns:a16="http://schemas.microsoft.com/office/drawing/2014/main" id="{F80C0146-BE6D-4255-8605-91D84D68568F}"/>
              </a:ext>
            </a:extLst>
          </p:cNvPr>
          <p:cNvSpPr/>
          <p:nvPr/>
        </p:nvSpPr>
        <p:spPr>
          <a:xfrm>
            <a:off x="576064" y="3275153"/>
            <a:ext cx="9144000" cy="3402278"/>
          </a:xfrm>
          <a:prstGeom prst="rect">
            <a:avLst/>
          </a:prstGeom>
          <a:noFill/>
          <a:ln>
            <a:noFill/>
          </a:ln>
        </p:spPr>
        <p:txBody>
          <a:bodyPr spcFirstLastPara="1" wrap="square" lIns="91425" tIns="45700" rIns="91425" bIns="45700" anchor="t" anchorCtr="0">
            <a:spAutoFit/>
          </a:bodyPr>
          <a:lstStyle/>
          <a:p>
            <a:pPr marL="0" marR="0" lvl="0" indent="0" algn="ctr" rtl="0">
              <a:lnSpc>
                <a:spcPct val="140625"/>
              </a:lnSpc>
              <a:spcBef>
                <a:spcPts val="0"/>
              </a:spcBef>
              <a:spcAft>
                <a:spcPts val="0"/>
              </a:spcAft>
              <a:buClr>
                <a:srgbClr val="000000"/>
              </a:buClr>
              <a:buSzPts val="9600"/>
              <a:buFont typeface="Arial"/>
              <a:buNone/>
            </a:pPr>
            <a:r>
              <a:rPr lang="en-US" sz="9600" b="1" i="0" u="none" strike="noStrike" cap="none" dirty="0">
                <a:solidFill>
                  <a:srgbClr val="FFFFFF"/>
                </a:solidFill>
                <a:latin typeface="Arial"/>
                <a:ea typeface="Arial"/>
                <a:cs typeface="Arial"/>
                <a:sym typeface="Arial"/>
              </a:rPr>
              <a:t>GOSPEL MESSAGE</a:t>
            </a:r>
            <a:endParaRPr sz="1400" b="0" i="0" u="none" strike="noStrike" cap="none" dirty="0">
              <a:solidFill>
                <a:srgbClr val="000000"/>
              </a:solidFill>
              <a:latin typeface="Arial"/>
              <a:ea typeface="Arial"/>
              <a:cs typeface="Arial"/>
              <a:sym typeface="Arial"/>
            </a:endParaRPr>
          </a:p>
        </p:txBody>
      </p:sp>
      <p:pic>
        <p:nvPicPr>
          <p:cNvPr id="4" name="Google Shape;197;p21">
            <a:extLst>
              <a:ext uri="{FF2B5EF4-FFF2-40B4-BE49-F238E27FC236}">
                <a16:creationId xmlns:a16="http://schemas.microsoft.com/office/drawing/2014/main" id="{62ECE378-442B-44B7-85BB-DDA264BD2BFB}"/>
              </a:ext>
            </a:extLst>
          </p:cNvPr>
          <p:cNvPicPr preferRelativeResize="0"/>
          <p:nvPr/>
        </p:nvPicPr>
        <p:blipFill rotWithShape="1">
          <a:blip r:embed="rId3">
            <a:alphaModFix/>
          </a:blip>
          <a:srcRect/>
          <a:stretch/>
        </p:blipFill>
        <p:spPr>
          <a:xfrm>
            <a:off x="9720064" y="1471092"/>
            <a:ext cx="7010400" cy="701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75"/>
        <p:cNvGrpSpPr/>
        <p:nvPr/>
      </p:nvGrpSpPr>
      <p:grpSpPr>
        <a:xfrm>
          <a:off x="0" y="0"/>
          <a:ext cx="0" cy="0"/>
          <a:chOff x="0" y="0"/>
          <a:chExt cx="0" cy="0"/>
        </a:xfrm>
      </p:grpSpPr>
      <p:sp>
        <p:nvSpPr>
          <p:cNvPr id="176" name="Google Shape;176;p11"/>
          <p:cNvSpPr/>
          <p:nvPr/>
        </p:nvSpPr>
        <p:spPr>
          <a:xfrm>
            <a:off x="1049084" y="1548873"/>
            <a:ext cx="7712815" cy="1440160"/>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Activity: </a:t>
            </a:r>
            <a:endParaRPr dirty="0">
              <a:solidFill>
                <a:srgbClr val="CA2200"/>
              </a:solidFill>
            </a:endParaRPr>
          </a:p>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GOD’S COMMANDMENT</a:t>
            </a:r>
            <a:endParaRPr sz="4000" dirty="0">
              <a:solidFill>
                <a:srgbClr val="CA2200"/>
              </a:solidFill>
              <a:latin typeface="Arial Black"/>
              <a:ea typeface="Arial Black"/>
              <a:cs typeface="Arial Black"/>
              <a:sym typeface="Arial Black"/>
            </a:endParaRPr>
          </a:p>
        </p:txBody>
      </p:sp>
      <p:sp>
        <p:nvSpPr>
          <p:cNvPr id="177" name="Google Shape;177;p11"/>
          <p:cNvSpPr txBox="1"/>
          <p:nvPr/>
        </p:nvSpPr>
        <p:spPr>
          <a:xfrm>
            <a:off x="1049084" y="3401537"/>
            <a:ext cx="7560839" cy="5262939"/>
          </a:xfrm>
          <a:prstGeom prst="rect">
            <a:avLst/>
          </a:prstGeom>
          <a:noFill/>
          <a:ln>
            <a:noFill/>
          </a:ln>
        </p:spPr>
        <p:txBody>
          <a:bodyPr spcFirstLastPara="1" wrap="square" lIns="91425" tIns="45700" rIns="91425" bIns="45700" anchor="t" anchorCtr="0">
            <a:spAutoFit/>
          </a:bodyPr>
          <a:lstStyle/>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Black construction paper</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White construction paper</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Scissors</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Glue</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Stapler/staples</a:t>
            </a:r>
          </a:p>
          <a:p>
            <a:pPr marL="685800" indent="-685800">
              <a:buClr>
                <a:schemeClr val="lt1"/>
              </a:buClr>
              <a:buSzPts val="4800"/>
              <a:buFont typeface="Arial"/>
              <a:buChar char="•"/>
            </a:pPr>
            <a:r>
              <a:rPr lang="en-US" sz="4800" b="1" dirty="0">
                <a:solidFill>
                  <a:schemeClr val="lt1"/>
                </a:solidFill>
                <a:latin typeface="Calibri"/>
                <a:ea typeface="Calibri"/>
                <a:cs typeface="Calibri"/>
                <a:sym typeface="Calibri"/>
              </a:rPr>
              <a:t>White crayons or colored pencils</a:t>
            </a:r>
            <a:endParaRPr sz="4800" b="1" dirty="0">
              <a:solidFill>
                <a:schemeClr val="lt1"/>
              </a:solidFill>
              <a:latin typeface="Calibri"/>
              <a:ea typeface="Calibri"/>
              <a:cs typeface="Calibri"/>
              <a:sym typeface="Calibri"/>
            </a:endParaRPr>
          </a:p>
        </p:txBody>
      </p:sp>
      <p:pic>
        <p:nvPicPr>
          <p:cNvPr id="7170" name="Picture 2" descr="Image F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201" y="1287616"/>
            <a:ext cx="7213600" cy="771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046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83"/>
        <p:cNvGrpSpPr/>
        <p:nvPr/>
      </p:nvGrpSpPr>
      <p:grpSpPr>
        <a:xfrm>
          <a:off x="0" y="0"/>
          <a:ext cx="0" cy="0"/>
          <a:chOff x="0" y="0"/>
          <a:chExt cx="0" cy="0"/>
        </a:xfrm>
      </p:grpSpPr>
      <p:sp>
        <p:nvSpPr>
          <p:cNvPr id="184" name="Google Shape;184;p12"/>
          <p:cNvSpPr/>
          <p:nvPr/>
        </p:nvSpPr>
        <p:spPr>
          <a:xfrm>
            <a:off x="908910" y="781658"/>
            <a:ext cx="9396233" cy="568172"/>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Activity: GOD’S COMMANDMENT</a:t>
            </a:r>
            <a:endParaRPr sz="4000" dirty="0">
              <a:solidFill>
                <a:srgbClr val="CA2200"/>
              </a:solidFill>
              <a:latin typeface="Arial Black"/>
              <a:ea typeface="Arial Black"/>
              <a:cs typeface="Arial Black"/>
              <a:sym typeface="Arial Black"/>
            </a:endParaRPr>
          </a:p>
        </p:txBody>
      </p:sp>
      <p:sp>
        <p:nvSpPr>
          <p:cNvPr id="185" name="Google Shape;185;p12"/>
          <p:cNvSpPr txBox="1"/>
          <p:nvPr/>
        </p:nvSpPr>
        <p:spPr>
          <a:xfrm>
            <a:off x="908910" y="1877270"/>
            <a:ext cx="7335204" cy="1200288"/>
          </a:xfrm>
          <a:prstGeom prst="rect">
            <a:avLst/>
          </a:prstGeom>
          <a:noFill/>
          <a:ln>
            <a:noFill/>
          </a:ln>
        </p:spPr>
        <p:txBody>
          <a:bodyPr spcFirstLastPara="1" wrap="square" lIns="91425" tIns="45700" rIns="91425" bIns="45700" anchor="t" anchorCtr="0">
            <a:spAutoFit/>
          </a:bodyPr>
          <a:lstStyle/>
          <a:p>
            <a:pPr marL="571500" lvl="0" indent="-571500">
              <a:buClr>
                <a:schemeClr val="lt1"/>
              </a:buClr>
              <a:buSzPts val="4800"/>
              <a:buFont typeface="Arial" panose="020B0604020202020204" pitchFamily="34" charset="0"/>
              <a:buChar char="•"/>
            </a:pPr>
            <a:r>
              <a:rPr lang="en-US" sz="3600" b="1" dirty="0">
                <a:solidFill>
                  <a:schemeClr val="lt1"/>
                </a:solidFill>
                <a:latin typeface="Calibri"/>
                <a:ea typeface="Calibri"/>
                <a:cs typeface="Calibri"/>
                <a:sym typeface="Calibri"/>
              </a:rPr>
              <a:t>Pre-cut black construction paper into two large “tablet” shapes.</a:t>
            </a:r>
          </a:p>
        </p:txBody>
      </p:sp>
      <p:sp>
        <p:nvSpPr>
          <p:cNvPr id="6" name="Google Shape;185;p12"/>
          <p:cNvSpPr txBox="1"/>
          <p:nvPr/>
        </p:nvSpPr>
        <p:spPr>
          <a:xfrm>
            <a:off x="9194800" y="6150717"/>
            <a:ext cx="8026400" cy="3416279"/>
          </a:xfrm>
          <a:prstGeom prst="rect">
            <a:avLst/>
          </a:prstGeom>
          <a:noFill/>
          <a:ln>
            <a:noFill/>
          </a:ln>
        </p:spPr>
        <p:txBody>
          <a:bodyPr spcFirstLastPara="1" wrap="square" lIns="91425" tIns="45700" rIns="91425" bIns="45700" anchor="t" anchorCtr="0">
            <a:spAutoFit/>
          </a:bodyPr>
          <a:lstStyle/>
          <a:p>
            <a:pPr marL="571500" indent="-571500">
              <a:buClr>
                <a:schemeClr val="lt1"/>
              </a:buClr>
              <a:buSzPts val="4800"/>
              <a:buFont typeface="Arial" panose="020B0604020202020204" pitchFamily="34" charset="0"/>
              <a:buChar char="•"/>
            </a:pPr>
            <a:r>
              <a:rPr lang="en-US" sz="3600" b="1" dirty="0">
                <a:solidFill>
                  <a:schemeClr val="lt1"/>
                </a:solidFill>
                <a:latin typeface="Calibri"/>
                <a:ea typeface="Calibri"/>
                <a:cs typeface="Calibri"/>
                <a:sym typeface="Calibri"/>
              </a:rPr>
              <a:t>Trace your hand prints, both right and left hands. Cut out your handprints and glue one hand print on each tablet shape. </a:t>
            </a:r>
          </a:p>
          <a:p>
            <a:pPr marL="571500" lvl="0" indent="-571500">
              <a:buClr>
                <a:schemeClr val="lt1"/>
              </a:buClr>
              <a:buSzPts val="4800"/>
              <a:buFont typeface="Arial" panose="020B0604020202020204" pitchFamily="34" charset="0"/>
              <a:buChar char="•"/>
            </a:pPr>
            <a:r>
              <a:rPr lang="en-US" sz="3600" b="1" dirty="0">
                <a:solidFill>
                  <a:schemeClr val="lt1"/>
                </a:solidFill>
                <a:latin typeface="Calibri"/>
                <a:ea typeface="Calibri"/>
                <a:cs typeface="Calibri"/>
                <a:sym typeface="Calibri"/>
              </a:rPr>
              <a:t>Write the new version of each commandment onto each handprint.</a:t>
            </a:r>
          </a:p>
        </p:txBody>
      </p:sp>
      <p:pic>
        <p:nvPicPr>
          <p:cNvPr id="8194" name="Picture 2" descr="Image 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890" y="3467855"/>
            <a:ext cx="6753224" cy="595399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Tw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2343" y="1877270"/>
            <a:ext cx="7431314" cy="4128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183"/>
        <p:cNvGrpSpPr/>
        <p:nvPr/>
      </p:nvGrpSpPr>
      <p:grpSpPr>
        <a:xfrm>
          <a:off x="0" y="0"/>
          <a:ext cx="0" cy="0"/>
          <a:chOff x="0" y="0"/>
          <a:chExt cx="0" cy="0"/>
        </a:xfrm>
      </p:grpSpPr>
      <p:sp>
        <p:nvSpPr>
          <p:cNvPr id="184" name="Google Shape;184;p12"/>
          <p:cNvSpPr/>
          <p:nvPr/>
        </p:nvSpPr>
        <p:spPr>
          <a:xfrm>
            <a:off x="908910" y="781658"/>
            <a:ext cx="9396233" cy="568172"/>
          </a:xfrm>
          <a:prstGeom prst="rect">
            <a:avLst/>
          </a:prstGeom>
          <a:solidFill>
            <a:schemeClr val="bg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rgbClr val="CA2200"/>
                </a:solidFill>
                <a:latin typeface="Arial Black"/>
                <a:ea typeface="Arial Black"/>
                <a:cs typeface="Arial Black"/>
                <a:sym typeface="Arial Black"/>
              </a:rPr>
              <a:t>Activity: GOD’S COMMANDMENT</a:t>
            </a:r>
            <a:endParaRPr sz="4000" dirty="0">
              <a:solidFill>
                <a:srgbClr val="CA2200"/>
              </a:solidFill>
              <a:latin typeface="Arial Black"/>
              <a:ea typeface="Arial Black"/>
              <a:cs typeface="Arial Black"/>
              <a:sym typeface="Arial Black"/>
            </a:endParaRPr>
          </a:p>
        </p:txBody>
      </p:sp>
      <p:sp>
        <p:nvSpPr>
          <p:cNvPr id="185" name="Google Shape;185;p12"/>
          <p:cNvSpPr txBox="1"/>
          <p:nvPr/>
        </p:nvSpPr>
        <p:spPr>
          <a:xfrm>
            <a:off x="908909" y="1877270"/>
            <a:ext cx="8075433" cy="2308284"/>
          </a:xfrm>
          <a:prstGeom prst="rect">
            <a:avLst/>
          </a:prstGeom>
          <a:noFill/>
          <a:ln>
            <a:noFill/>
          </a:ln>
        </p:spPr>
        <p:txBody>
          <a:bodyPr spcFirstLastPara="1" wrap="square" lIns="91425" tIns="45700" rIns="91425" bIns="45700" anchor="t" anchorCtr="0">
            <a:spAutoFit/>
          </a:bodyPr>
          <a:lstStyle/>
          <a:p>
            <a:pPr marL="571500" lvl="0" indent="-571500">
              <a:buClr>
                <a:schemeClr val="lt1"/>
              </a:buClr>
              <a:buSzPts val="4800"/>
              <a:buFont typeface="Arial" panose="020B0604020202020204" pitchFamily="34" charset="0"/>
              <a:buChar char="•"/>
            </a:pPr>
            <a:r>
              <a:rPr lang="en-US" sz="3600" b="1" dirty="0">
                <a:solidFill>
                  <a:schemeClr val="lt1"/>
                </a:solidFill>
                <a:latin typeface="Calibri"/>
                <a:ea typeface="Calibri"/>
                <a:cs typeface="Calibri"/>
                <a:sym typeface="Calibri"/>
              </a:rPr>
              <a:t>Lay the tablet shapes on top of each other and staple along the edge to create a book that opens to reveal the handprint commandments </a:t>
            </a:r>
          </a:p>
        </p:txBody>
      </p:sp>
      <p:sp>
        <p:nvSpPr>
          <p:cNvPr id="6" name="Google Shape;185;p12"/>
          <p:cNvSpPr txBox="1"/>
          <p:nvPr/>
        </p:nvSpPr>
        <p:spPr>
          <a:xfrm>
            <a:off x="9252857" y="7413460"/>
            <a:ext cx="7627257" cy="1754286"/>
          </a:xfrm>
          <a:prstGeom prst="rect">
            <a:avLst/>
          </a:prstGeom>
          <a:noFill/>
          <a:ln>
            <a:noFill/>
          </a:ln>
        </p:spPr>
        <p:txBody>
          <a:bodyPr spcFirstLastPara="1" wrap="square" lIns="91425" tIns="45700" rIns="91425" bIns="45700" anchor="t" anchorCtr="0">
            <a:spAutoFit/>
          </a:bodyPr>
          <a:lstStyle/>
          <a:p>
            <a:pPr marL="571500" indent="-571500">
              <a:buClr>
                <a:schemeClr val="lt1"/>
              </a:buClr>
              <a:buSzPts val="4800"/>
              <a:buFont typeface="Arial" panose="020B0604020202020204" pitchFamily="34" charset="0"/>
              <a:buChar char="•"/>
            </a:pPr>
            <a:r>
              <a:rPr lang="en-US" sz="3600" b="1" dirty="0">
                <a:solidFill>
                  <a:schemeClr val="lt1"/>
                </a:solidFill>
                <a:latin typeface="Calibri"/>
                <a:ea typeface="Calibri"/>
                <a:cs typeface="Calibri"/>
                <a:sym typeface="Calibri"/>
              </a:rPr>
              <a:t>Instruct students to give their booklet a title using white crayons or colored pencils </a:t>
            </a:r>
          </a:p>
        </p:txBody>
      </p:sp>
      <p:pic>
        <p:nvPicPr>
          <p:cNvPr id="8194" name="Picture 2" descr="Image 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013" y="4420090"/>
            <a:ext cx="7124044" cy="485454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Image Fi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7830" y="1859787"/>
            <a:ext cx="7402284" cy="5252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676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Shape 217"/>
        <p:cNvGrpSpPr/>
        <p:nvPr/>
      </p:nvGrpSpPr>
      <p:grpSpPr>
        <a:xfrm>
          <a:off x="0" y="0"/>
          <a:ext cx="0" cy="0"/>
          <a:chOff x="0" y="0"/>
          <a:chExt cx="0" cy="0"/>
        </a:xfrm>
      </p:grpSpPr>
      <p:sp>
        <p:nvSpPr>
          <p:cNvPr id="218" name="Google Shape;218;gf7e905350f_0_52"/>
          <p:cNvSpPr/>
          <p:nvPr/>
        </p:nvSpPr>
        <p:spPr>
          <a:xfrm>
            <a:off x="1133646" y="1423266"/>
            <a:ext cx="5857800" cy="745800"/>
          </a:xfrm>
          <a:prstGeom prst="rect">
            <a:avLst/>
          </a:prstGeom>
          <a:solidFill>
            <a:schemeClr val="accent5">
              <a:lumMod val="5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a:buNone/>
            </a:pPr>
            <a:r>
              <a:rPr lang="en-US" sz="4400" b="0" i="0" u="none" strike="noStrike" cap="none" dirty="0">
                <a:solidFill>
                  <a:schemeClr val="lt1"/>
                </a:solidFill>
                <a:latin typeface="Arial Black"/>
                <a:ea typeface="Arial Black"/>
                <a:cs typeface="Arial Black"/>
                <a:sym typeface="Arial Black"/>
              </a:rPr>
              <a:t>Closing Prayer</a:t>
            </a:r>
          </a:p>
        </p:txBody>
      </p:sp>
      <p:sp>
        <p:nvSpPr>
          <p:cNvPr id="219" name="Google Shape;219;gf7e905350f_0_52"/>
          <p:cNvSpPr/>
          <p:nvPr/>
        </p:nvSpPr>
        <p:spPr>
          <a:xfrm>
            <a:off x="1133646" y="3225248"/>
            <a:ext cx="8199040" cy="5009322"/>
          </a:xfrm>
          <a:prstGeom prst="rect">
            <a:avLst/>
          </a:prstGeom>
          <a:noFill/>
          <a:ln>
            <a:noFill/>
          </a:ln>
        </p:spPr>
        <p:txBody>
          <a:bodyPr spcFirstLastPara="1" wrap="square" lIns="91425" tIns="45700" rIns="91425" bIns="45700" anchor="ctr" anchorCtr="0">
            <a:noAutofit/>
          </a:bodyPr>
          <a:lstStyle/>
          <a:p>
            <a:pPr fontAlgn="base"/>
            <a:r>
              <a:rPr lang="en-US" sz="4000" b="1" i="1" dirty="0">
                <a:solidFill>
                  <a:schemeClr val="bg1"/>
                </a:solidFill>
                <a:latin typeface="+mj-lt"/>
              </a:rPr>
              <a:t>Dear Jesus, thank you for loving us unconditionally. Thank you for helping us share your good news with others. Help us understand and do that. Help us love one another. Thank you for Jesus!</a:t>
            </a:r>
          </a:p>
          <a:p>
            <a:pPr fontAlgn="base"/>
            <a:endParaRPr lang="en-US" sz="4000" b="1" i="1" dirty="0">
              <a:solidFill>
                <a:schemeClr val="bg1"/>
              </a:solidFill>
              <a:latin typeface="+mj-lt"/>
            </a:endParaRPr>
          </a:p>
          <a:p>
            <a:pPr fontAlgn="base"/>
            <a:r>
              <a:rPr lang="en-US" sz="4000" b="1" dirty="0">
                <a:solidFill>
                  <a:schemeClr val="bg1"/>
                </a:solidFill>
                <a:latin typeface="+mj-lt"/>
              </a:rPr>
              <a:t>In Jesus’ name, we pray. Amen.</a:t>
            </a:r>
          </a:p>
        </p:txBody>
      </p:sp>
      <p:pic>
        <p:nvPicPr>
          <p:cNvPr id="220" name="Google Shape;220;gf7e905350f_0_52" descr="Image result for animated kid praying transparent background"/>
          <p:cNvPicPr preferRelativeResize="0"/>
          <p:nvPr/>
        </p:nvPicPr>
        <p:blipFill rotWithShape="1">
          <a:blip r:embed="rId3">
            <a:alphaModFix/>
          </a:blip>
          <a:srcRect/>
          <a:stretch/>
        </p:blipFill>
        <p:spPr>
          <a:xfrm>
            <a:off x="11160224" y="1120722"/>
            <a:ext cx="6552728" cy="80455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4A300"/>
        </a:solidFill>
        <a:effectLst/>
      </p:bgPr>
    </p:bg>
    <p:spTree>
      <p:nvGrpSpPr>
        <p:cNvPr id="1" name="Shape 98"/>
        <p:cNvGrpSpPr/>
        <p:nvPr/>
      </p:nvGrpSpPr>
      <p:grpSpPr>
        <a:xfrm>
          <a:off x="0" y="0"/>
          <a:ext cx="0" cy="0"/>
          <a:chOff x="0" y="0"/>
          <a:chExt cx="0" cy="0"/>
        </a:xfrm>
      </p:grpSpPr>
      <p:sp>
        <p:nvSpPr>
          <p:cNvPr id="99" name="Google Shape;99;p1"/>
          <p:cNvSpPr txBox="1"/>
          <p:nvPr/>
        </p:nvSpPr>
        <p:spPr>
          <a:xfrm>
            <a:off x="-62345" y="3086099"/>
            <a:ext cx="10515600" cy="34788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1300"/>
              <a:buFont typeface="Arial"/>
              <a:buNone/>
            </a:pPr>
            <a:r>
              <a:rPr lang="en-US" sz="11300" b="1" i="0" u="none" strike="noStrike" cap="none" dirty="0">
                <a:solidFill>
                  <a:srgbClr val="FFFFFF"/>
                </a:solidFill>
                <a:latin typeface="Arial"/>
                <a:ea typeface="Arial"/>
                <a:cs typeface="Arial"/>
                <a:sym typeface="Arial"/>
              </a:rPr>
              <a:t>LIVE THE WORD KIDS</a:t>
            </a:r>
            <a:endParaRPr sz="1400" b="0" i="0" u="none" strike="noStrike" cap="none" dirty="0">
              <a:latin typeface="Arial"/>
              <a:ea typeface="Arial"/>
              <a:cs typeface="Arial"/>
              <a:sym typeface="Arial"/>
            </a:endParaRPr>
          </a:p>
        </p:txBody>
      </p:sp>
      <p:sp>
        <p:nvSpPr>
          <p:cNvPr id="100" name="Google Shape;100;p1"/>
          <p:cNvSpPr/>
          <p:nvPr/>
        </p:nvSpPr>
        <p:spPr>
          <a:xfrm>
            <a:off x="969818" y="6548586"/>
            <a:ext cx="8458200" cy="808178"/>
          </a:xfrm>
          <a:prstGeom prst="rect">
            <a:avLst/>
          </a:prstGeom>
          <a:solidFill>
            <a:srgbClr val="BF696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1" name="Google Shape;101;p1"/>
          <p:cNvSpPr txBox="1"/>
          <p:nvPr/>
        </p:nvSpPr>
        <p:spPr>
          <a:xfrm>
            <a:off x="-62345" y="6721842"/>
            <a:ext cx="10515600" cy="46166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1" dirty="0">
                <a:solidFill>
                  <a:srgbClr val="FFFFFF"/>
                </a:solidFill>
              </a:rPr>
              <a:t>5th Sunday of Easter </a:t>
            </a:r>
            <a:r>
              <a:rPr lang="en-US" sz="3000" b="1" i="0" u="none" strike="noStrike" cap="none" dirty="0">
                <a:solidFill>
                  <a:srgbClr val="FFFFFF"/>
                </a:solidFill>
                <a:latin typeface="Arial"/>
                <a:ea typeface="Arial"/>
                <a:cs typeface="Arial"/>
                <a:sym typeface="Arial"/>
              </a:rPr>
              <a:t>| Cycle C</a:t>
            </a:r>
            <a:endParaRPr sz="1400" b="0" i="0" u="none" strike="noStrike" cap="none" dirty="0">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a:stretch/>
        </p:blipFill>
        <p:spPr>
          <a:xfrm>
            <a:off x="9864080" y="1638300"/>
            <a:ext cx="7010400" cy="7010400"/>
          </a:xfrm>
          <a:prstGeom prst="rect">
            <a:avLst/>
          </a:prstGeom>
          <a:noFill/>
          <a:ln>
            <a:noFill/>
          </a:ln>
        </p:spPr>
      </p:pic>
    </p:spTree>
    <p:extLst>
      <p:ext uri="{BB962C8B-B14F-4D97-AF65-F5344CB8AC3E}">
        <p14:creationId xmlns:p14="http://schemas.microsoft.com/office/powerpoint/2010/main" val="2657101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4"/>
        <p:cNvGrpSpPr/>
        <p:nvPr/>
      </p:nvGrpSpPr>
      <p:grpSpPr>
        <a:xfrm>
          <a:off x="0" y="0"/>
          <a:ext cx="0" cy="0"/>
          <a:chOff x="0" y="0"/>
          <a:chExt cx="0" cy="0"/>
        </a:xfrm>
      </p:grpSpPr>
      <p:sp>
        <p:nvSpPr>
          <p:cNvPr id="115" name="Google Shape;115;p3"/>
          <p:cNvSpPr/>
          <p:nvPr/>
        </p:nvSpPr>
        <p:spPr>
          <a:xfrm>
            <a:off x="0" y="8457069"/>
            <a:ext cx="18288000" cy="1829931"/>
          </a:xfrm>
          <a:prstGeom prst="rect">
            <a:avLst/>
          </a:prstGeom>
          <a:solidFill>
            <a:schemeClr val="bg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6" name="Google Shape;116;p3"/>
          <p:cNvSpPr txBox="1"/>
          <p:nvPr/>
        </p:nvSpPr>
        <p:spPr>
          <a:xfrm>
            <a:off x="0" y="8603853"/>
            <a:ext cx="18288000" cy="830997"/>
          </a:xfrm>
          <a:prstGeom prst="rect">
            <a:avLst/>
          </a:prstGeom>
          <a:noFill/>
          <a:ln>
            <a:noFill/>
          </a:ln>
        </p:spPr>
        <p:txBody>
          <a:bodyPr spcFirstLastPara="1" wrap="square" lIns="0" tIns="0" rIns="0" bIns="0" anchor="t" anchorCtr="0">
            <a:spAutoFit/>
          </a:bodyPr>
          <a:lstStyle/>
          <a:p>
            <a:pPr lvl="0" algn="ctr">
              <a:buSzPts val="6600"/>
            </a:pPr>
            <a:r>
              <a:rPr lang="en-US" sz="5400" b="1" i="0" u="none" strike="noStrike" cap="none" dirty="0">
                <a:solidFill>
                  <a:srgbClr val="C4A300"/>
                </a:solidFill>
                <a:latin typeface="Arial Black"/>
                <a:ea typeface="Arial Black"/>
                <a:cs typeface="Arial Black"/>
                <a:sym typeface="Arial Black"/>
              </a:rPr>
              <a:t>THE NEW COMMANDMENT</a:t>
            </a:r>
          </a:p>
        </p:txBody>
      </p:sp>
      <p:sp>
        <p:nvSpPr>
          <p:cNvPr id="117" name="Google Shape;117;p3"/>
          <p:cNvSpPr txBox="1"/>
          <p:nvPr/>
        </p:nvSpPr>
        <p:spPr>
          <a:xfrm>
            <a:off x="0" y="9321772"/>
            <a:ext cx="18288000" cy="615553"/>
          </a:xfrm>
          <a:prstGeom prst="rect">
            <a:avLst/>
          </a:prstGeom>
          <a:noFill/>
          <a:ln>
            <a:noFill/>
          </a:ln>
        </p:spPr>
        <p:txBody>
          <a:bodyPr spcFirstLastPara="1" wrap="square" lIns="0" tIns="0" rIns="0" bIns="0" anchor="t" anchorCtr="0">
            <a:spAutoFit/>
          </a:bodyPr>
          <a:lstStyle/>
          <a:p>
            <a:pPr lvl="0" algn="ctr">
              <a:buSzPts val="5000"/>
            </a:pPr>
            <a:r>
              <a:rPr lang="en-US" sz="4000" dirty="0">
                <a:solidFill>
                  <a:srgbClr val="7030A0"/>
                </a:solidFill>
                <a:latin typeface="Arial Black"/>
                <a:ea typeface="Arial Black"/>
                <a:cs typeface="Arial Black"/>
                <a:sym typeface="Arial Black"/>
              </a:rPr>
              <a:t>John 13: 31-35</a:t>
            </a:r>
          </a:p>
        </p:txBody>
      </p:sp>
      <p:pic>
        <p:nvPicPr>
          <p:cNvPr id="6" name="Picture 2" descr="194 Moses 10 Commandments Illustrations &amp; Clip Art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8288000" cy="84570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122"/>
        <p:cNvGrpSpPr/>
        <p:nvPr/>
      </p:nvGrpSpPr>
      <p:grpSpPr>
        <a:xfrm>
          <a:off x="0" y="0"/>
          <a:ext cx="0" cy="0"/>
          <a:chOff x="0" y="0"/>
          <a:chExt cx="0" cy="0"/>
        </a:xfrm>
      </p:grpSpPr>
      <p:sp>
        <p:nvSpPr>
          <p:cNvPr id="123" name="Google Shape;123;p4"/>
          <p:cNvSpPr txBox="1"/>
          <p:nvPr/>
        </p:nvSpPr>
        <p:spPr>
          <a:xfrm>
            <a:off x="1434809" y="2109702"/>
            <a:ext cx="17007840" cy="346242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dirty="0">
                <a:solidFill>
                  <a:srgbClr val="FFC000"/>
                </a:solidFill>
                <a:latin typeface="Arial"/>
                <a:ea typeface="Arial"/>
                <a:cs typeface="Arial"/>
                <a:sym typeface="Arial"/>
              </a:rPr>
              <a:t>Leader: </a:t>
            </a:r>
            <a:r>
              <a:rPr lang="en-US" sz="7200" b="1" i="0" u="none" strike="noStrike" cap="none" dirty="0">
                <a:solidFill>
                  <a:srgbClr val="FFFFFF"/>
                </a:solidFill>
                <a:latin typeface="Arial"/>
                <a:ea typeface="Arial"/>
                <a:cs typeface="Arial"/>
                <a:sym typeface="Arial"/>
              </a:rPr>
              <a:t>A reading from</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the Holy Gospel</a:t>
            </a:r>
            <a:endParaRPr sz="2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200"/>
              <a:buFont typeface="Arial"/>
              <a:buNone/>
            </a:pPr>
            <a:r>
              <a:rPr lang="en-US" sz="7200" b="1" i="0" u="none" strike="noStrike" cap="none" dirty="0">
                <a:solidFill>
                  <a:srgbClr val="FFFFFF"/>
                </a:solidFill>
                <a:latin typeface="Arial"/>
                <a:ea typeface="Arial"/>
                <a:cs typeface="Arial"/>
                <a:sym typeface="Arial"/>
              </a:rPr>
              <a:t>              according to </a:t>
            </a:r>
            <a:r>
              <a:rPr lang="en-US" sz="7200" b="1" dirty="0">
                <a:solidFill>
                  <a:srgbClr val="FFFFFF"/>
                </a:solidFill>
              </a:rPr>
              <a:t>John</a:t>
            </a:r>
            <a:r>
              <a:rPr lang="en-US" sz="7200" b="1" i="0" u="none" strike="noStrike" cap="none" dirty="0">
                <a:solidFill>
                  <a:srgbClr val="FFFFFF"/>
                </a:solidFill>
                <a:latin typeface="Arial"/>
                <a:ea typeface="Arial"/>
                <a:cs typeface="Arial"/>
                <a:sym typeface="Arial"/>
              </a:rPr>
              <a:t>.</a:t>
            </a:r>
            <a:endParaRPr sz="2100" b="0" i="0" u="none" strike="noStrike" cap="none" dirty="0">
              <a:solidFill>
                <a:srgbClr val="000000"/>
              </a:solidFill>
              <a:latin typeface="Arial"/>
              <a:ea typeface="Arial"/>
              <a:cs typeface="Arial"/>
              <a:sym typeface="Arial"/>
            </a:endParaRPr>
          </a:p>
        </p:txBody>
      </p:sp>
      <p:sp>
        <p:nvSpPr>
          <p:cNvPr id="124" name="Google Shape;124;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1" i="1" u="none" strike="noStrike" cap="none">
                <a:solidFill>
                  <a:srgbClr val="FFC000"/>
                </a:solidFill>
                <a:latin typeface="Arial"/>
                <a:ea typeface="Arial"/>
                <a:cs typeface="Arial"/>
                <a:sym typeface="Arial"/>
              </a:rPr>
              <a:t>All: </a:t>
            </a:r>
            <a:r>
              <a:rPr lang="en-US" sz="7200" b="1" i="0" u="none" strike="noStrike" cap="none">
                <a:solidFill>
                  <a:srgbClr val="FFFFFF"/>
                </a:solidFill>
                <a:latin typeface="Arial"/>
                <a:ea typeface="Arial"/>
                <a:cs typeface="Arial"/>
                <a:sym typeface="Arial"/>
              </a:rPr>
              <a:t>Glory to You, Oh Lord.</a:t>
            </a:r>
            <a:endParaRPr sz="21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351321" y="1638300"/>
            <a:ext cx="1039682" cy="769441"/>
          </a:xfrm>
          <a:prstGeom prst="rect">
            <a:avLst/>
          </a:prstGeom>
          <a:solidFill>
            <a:schemeClr val="accent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31</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363342" y="3025349"/>
            <a:ext cx="4802735" cy="5539978"/>
          </a:xfrm>
          <a:prstGeom prst="rect">
            <a:avLst/>
          </a:prstGeom>
          <a:noFill/>
          <a:ln>
            <a:noFill/>
          </a:ln>
        </p:spPr>
        <p:txBody>
          <a:bodyPr spcFirstLastPara="1" wrap="square" lIns="0" tIns="0" rIns="0" bIns="0" anchor="t" anchorCtr="0">
            <a:spAutoFit/>
          </a:bodyPr>
          <a:lstStyle/>
          <a:p>
            <a:pPr lvl="0">
              <a:buSzPts val="4000"/>
            </a:pPr>
            <a:r>
              <a:rPr lang="en-US" sz="4000" b="1" dirty="0">
                <a:solidFill>
                  <a:schemeClr val="bg1"/>
                </a:solidFill>
                <a:latin typeface="Arial Black" panose="020B0A04020102020204" pitchFamily="34" charset="0"/>
              </a:rPr>
              <a:t>After Judas had left, Jesus said, </a:t>
            </a:r>
          </a:p>
          <a:p>
            <a:pPr lvl="0">
              <a:buSzPts val="4000"/>
            </a:pPr>
            <a:endParaRPr lang="en-US" sz="4000" b="1" dirty="0">
              <a:solidFill>
                <a:schemeClr val="bg1"/>
              </a:solidFill>
              <a:latin typeface="Arial Black" panose="020B0A04020102020204" pitchFamily="34" charset="0"/>
            </a:endParaRPr>
          </a:p>
          <a:p>
            <a:pPr lvl="0">
              <a:buSzPts val="4000"/>
            </a:pPr>
            <a:r>
              <a:rPr lang="en-US" sz="4000" b="1" dirty="0">
                <a:solidFill>
                  <a:schemeClr val="bg1"/>
                </a:solidFill>
                <a:latin typeface="Arial Black" panose="020B0A04020102020204" pitchFamily="34" charset="0"/>
              </a:rPr>
              <a:t>“Now the Son of Man's glory is revealed; now God's glory is revealed through him. </a:t>
            </a: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28" name="Picture 4" descr="little Angels (littleangelsclasses3) - Profile | Pinte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4515" y="1318986"/>
            <a:ext cx="8577943" cy="77070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Shape 137"/>
        <p:cNvGrpSpPr/>
        <p:nvPr/>
      </p:nvGrpSpPr>
      <p:grpSpPr>
        <a:xfrm>
          <a:off x="0" y="0"/>
          <a:ext cx="0" cy="0"/>
          <a:chOff x="0" y="0"/>
          <a:chExt cx="0" cy="0"/>
        </a:xfrm>
      </p:grpSpPr>
      <p:sp>
        <p:nvSpPr>
          <p:cNvPr id="138" name="Google Shape;138;p6"/>
          <p:cNvSpPr txBox="1"/>
          <p:nvPr/>
        </p:nvSpPr>
        <p:spPr>
          <a:xfrm>
            <a:off x="1563898" y="1667329"/>
            <a:ext cx="1070301" cy="769500"/>
          </a:xfrm>
          <a:prstGeom prst="rect">
            <a:avLst/>
          </a:prstGeom>
          <a:solidFill>
            <a:schemeClr val="bg2">
              <a:lumMod val="40000"/>
              <a:lumOff val="6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32</a:t>
            </a:r>
            <a:endParaRPr sz="5000" b="1" i="0" u="none" strike="noStrike" cap="none" dirty="0">
              <a:solidFill>
                <a:srgbClr val="FFFFFF"/>
              </a:solidFill>
              <a:latin typeface="Arial Black"/>
              <a:ea typeface="Arial Black"/>
              <a:cs typeface="Arial Black"/>
              <a:sym typeface="Arial Black"/>
            </a:endParaRPr>
          </a:p>
        </p:txBody>
      </p:sp>
      <p:sp>
        <p:nvSpPr>
          <p:cNvPr id="139" name="Google Shape;139;p6"/>
          <p:cNvSpPr txBox="1"/>
          <p:nvPr/>
        </p:nvSpPr>
        <p:spPr>
          <a:xfrm>
            <a:off x="1563898" y="2833687"/>
            <a:ext cx="4807873" cy="5539978"/>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And if God's glory is revealed through him, then God will reveal the glory of the Son of Man in himself, and he will do so at once.</a:t>
            </a:r>
            <a:endParaRPr lang="en-US" sz="4000" b="1" dirty="0">
              <a:solidFill>
                <a:schemeClr val="bg1"/>
              </a:solidFill>
              <a:latin typeface="Arial Black" panose="020B0A04020102020204" pitchFamily="34" charset="0"/>
            </a:endParaRPr>
          </a:p>
        </p:txBody>
      </p:sp>
      <p:sp>
        <p:nvSpPr>
          <p:cNvPr id="140" name="Google Shape;140;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076" name="Picture 4" descr="193 Father Son And Holy Spirit Stock Vector Illustration and Royalty Free  Father Son And Holy Spirit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077459"/>
            <a:ext cx="9289144" cy="843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13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129"/>
        <p:cNvGrpSpPr/>
        <p:nvPr/>
      </p:nvGrpSpPr>
      <p:grpSpPr>
        <a:xfrm>
          <a:off x="0" y="0"/>
          <a:ext cx="0" cy="0"/>
          <a:chOff x="0" y="0"/>
          <a:chExt cx="0" cy="0"/>
        </a:xfrm>
      </p:grpSpPr>
      <p:sp>
        <p:nvSpPr>
          <p:cNvPr id="130" name="Google Shape;130;p5"/>
          <p:cNvSpPr txBox="1"/>
          <p:nvPr/>
        </p:nvSpPr>
        <p:spPr>
          <a:xfrm>
            <a:off x="1188173" y="2838147"/>
            <a:ext cx="5648055" cy="5539978"/>
          </a:xfrm>
          <a:prstGeom prst="rect">
            <a:avLst/>
          </a:prstGeom>
          <a:noFill/>
          <a:ln>
            <a:noFill/>
          </a:ln>
        </p:spPr>
        <p:txBody>
          <a:bodyPr spcFirstLastPara="1" wrap="square" lIns="0" tIns="0" rIns="0" bIns="0" anchor="t" anchorCtr="0">
            <a:spAutoFit/>
          </a:bodyPr>
          <a:lstStyle/>
          <a:p>
            <a:pPr lvl="0">
              <a:buSzPts val="4000"/>
            </a:pPr>
            <a:r>
              <a:rPr lang="en-US" sz="4000" dirty="0">
                <a:solidFill>
                  <a:schemeClr val="bg1"/>
                </a:solidFill>
                <a:latin typeface="Arial Black" panose="020B0A04020102020204" pitchFamily="34" charset="0"/>
              </a:rPr>
              <a:t>My children, I shall not be with you very much longer. You will look for me; but I tell you now what I told the Jewish authorities, ‘You cannot go where I am going.’</a:t>
            </a:r>
            <a:endParaRPr lang="en-US" sz="4000" b="0" i="0" u="none" strike="noStrike" cap="none" dirty="0">
              <a:solidFill>
                <a:schemeClr val="bg1"/>
              </a:solidFill>
              <a:latin typeface="Arial Black" panose="020B0A04020102020204" pitchFamily="34" charset="0"/>
              <a:ea typeface="Arial Black"/>
              <a:cs typeface="Arial Black"/>
              <a:sym typeface="Arial Black"/>
            </a:endParaRPr>
          </a:p>
        </p:txBody>
      </p:sp>
      <p:sp>
        <p:nvSpPr>
          <p:cNvPr id="131" name="Google Shape;131;p5"/>
          <p:cNvSpPr txBox="1"/>
          <p:nvPr/>
        </p:nvSpPr>
        <p:spPr>
          <a:xfrm>
            <a:off x="1188173" y="1610359"/>
            <a:ext cx="925656" cy="738664"/>
          </a:xfrm>
          <a:prstGeom prst="rect">
            <a:avLst/>
          </a:prstGeom>
          <a:solidFill>
            <a:schemeClr val="accent6">
              <a:lumMod val="60000"/>
              <a:lumOff val="40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4800" b="1" dirty="0">
                <a:solidFill>
                  <a:srgbClr val="FFFFFF"/>
                </a:solidFill>
                <a:latin typeface="Arial Black"/>
                <a:ea typeface="Arial Black"/>
                <a:cs typeface="Arial Black"/>
                <a:sym typeface="Arial Black"/>
              </a:rPr>
              <a:t>33</a:t>
            </a:r>
            <a:endParaRPr sz="4800" b="1" i="0" u="none" strike="noStrike" cap="none" dirty="0">
              <a:solidFill>
                <a:srgbClr val="FFFFFF"/>
              </a:solidFill>
              <a:latin typeface="Arial Black"/>
              <a:ea typeface="Arial Black"/>
              <a:cs typeface="Arial Black"/>
              <a:sym typeface="Arial Black"/>
            </a:endParaRPr>
          </a:p>
        </p:txBody>
      </p:sp>
      <p:pic>
        <p:nvPicPr>
          <p:cNvPr id="4098" name="Picture 2" descr="Pin Jesus Resurrection Clipart - Easter Clip Art Jesus, HD Png Download ,  Transparent Png Image - PNGi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6547" y="1610359"/>
            <a:ext cx="8988424" cy="73859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Shape 146"/>
        <p:cNvGrpSpPr/>
        <p:nvPr/>
      </p:nvGrpSpPr>
      <p:grpSpPr>
        <a:xfrm>
          <a:off x="0" y="0"/>
          <a:ext cx="0" cy="0"/>
          <a:chOff x="0" y="0"/>
          <a:chExt cx="0" cy="0"/>
        </a:xfrm>
      </p:grpSpPr>
      <p:sp>
        <p:nvSpPr>
          <p:cNvPr id="147" name="Google Shape;147;p7"/>
          <p:cNvSpPr/>
          <p:nvPr/>
        </p:nvSpPr>
        <p:spPr>
          <a:xfrm>
            <a:off x="11660517" y="2026820"/>
            <a:ext cx="1214400" cy="857400"/>
          </a:xfrm>
          <a:prstGeom prst="rect">
            <a:avLst/>
          </a:prstGeom>
          <a:solidFill>
            <a:schemeClr val="accent1">
              <a:lumMod val="75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chemeClr val="lt1"/>
                </a:solidFill>
                <a:latin typeface="Arial Black"/>
                <a:ea typeface="Arial Black"/>
                <a:cs typeface="Arial Black"/>
                <a:sym typeface="Arial Black"/>
              </a:rPr>
              <a:t>34</a:t>
            </a:r>
            <a:endParaRPr sz="5000" b="1" i="0" u="none" strike="noStrike" cap="none" dirty="0">
              <a:solidFill>
                <a:schemeClr val="lt1"/>
              </a:solidFill>
              <a:latin typeface="Arial Black"/>
              <a:ea typeface="Arial Black"/>
              <a:cs typeface="Arial Black"/>
              <a:sym typeface="Arial Black"/>
            </a:endParaRPr>
          </a:p>
        </p:txBody>
      </p:sp>
      <p:sp>
        <p:nvSpPr>
          <p:cNvPr id="148" name="Google Shape;148;p7"/>
          <p:cNvSpPr txBox="1"/>
          <p:nvPr/>
        </p:nvSpPr>
        <p:spPr>
          <a:xfrm>
            <a:off x="11660517" y="3198839"/>
            <a:ext cx="4929312" cy="4308872"/>
          </a:xfrm>
          <a:prstGeom prst="rect">
            <a:avLst/>
          </a:prstGeom>
          <a:noFill/>
          <a:ln>
            <a:noFill/>
          </a:ln>
        </p:spPr>
        <p:txBody>
          <a:bodyPr spcFirstLastPara="1" wrap="square" lIns="0" tIns="0" rIns="0" bIns="0" anchor="t" anchorCtr="0">
            <a:spAutoFit/>
          </a:bodyPr>
          <a:lstStyle/>
          <a:p>
            <a:pPr lvl="0">
              <a:buClr>
                <a:schemeClr val="dk1"/>
              </a:buClr>
              <a:buSzPts val="1100"/>
            </a:pPr>
            <a:r>
              <a:rPr lang="en-US" sz="4000" dirty="0">
                <a:solidFill>
                  <a:schemeClr val="bg1"/>
                </a:solidFill>
                <a:latin typeface="Arial Black" panose="020B0A04020102020204" pitchFamily="34" charset="0"/>
              </a:rPr>
              <a:t>And now I give you a new commandment: love one another. As I have loved you, so you must love one another. </a:t>
            </a:r>
            <a:endParaRPr sz="4000" dirty="0">
              <a:solidFill>
                <a:schemeClr val="bg1"/>
              </a:solidFill>
              <a:latin typeface="Arial Black" panose="020B0A04020102020204" pitchFamily="34" charset="0"/>
              <a:ea typeface="Arial Black"/>
              <a:cs typeface="Arial Black"/>
              <a:sym typeface="Arial Black"/>
            </a:endParaRPr>
          </a:p>
        </p:txBody>
      </p:sp>
      <p:sp>
        <p:nvSpPr>
          <p:cNvPr id="24578" name="AutoShape 2"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0" name="AutoShape 4"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4582" name="AutoShape 6" descr="The Bible. - Unless You Represent You Will Likewise Perish Luke 13:1-13 1  There were some present at that very time who told him about the Galileans  whose blood Pilate had mingl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124" name="Picture 4" descr="Love One Another Images – Browse 2,747 Stock Photos, Vectors, and Video |  Adob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3459" y="1489413"/>
            <a:ext cx="8987667" cy="7727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Shape 154"/>
        <p:cNvGrpSpPr/>
        <p:nvPr/>
      </p:nvGrpSpPr>
      <p:grpSpPr>
        <a:xfrm>
          <a:off x="0" y="0"/>
          <a:ext cx="0" cy="0"/>
          <a:chOff x="0" y="0"/>
          <a:chExt cx="0" cy="0"/>
        </a:xfrm>
      </p:grpSpPr>
      <p:sp>
        <p:nvSpPr>
          <p:cNvPr id="155" name="Google Shape;155;p8"/>
          <p:cNvSpPr txBox="1"/>
          <p:nvPr/>
        </p:nvSpPr>
        <p:spPr>
          <a:xfrm>
            <a:off x="1576095" y="3460109"/>
            <a:ext cx="4273162" cy="4308872"/>
          </a:xfrm>
          <a:prstGeom prst="rect">
            <a:avLst/>
          </a:prstGeom>
          <a:noFill/>
          <a:ln>
            <a:noFill/>
          </a:ln>
        </p:spPr>
        <p:txBody>
          <a:bodyPr spcFirstLastPara="1" wrap="square" lIns="0" tIns="0" rIns="0" bIns="0" anchor="t" anchorCtr="0">
            <a:spAutoFit/>
          </a:bodyPr>
          <a:lstStyle/>
          <a:p>
            <a:pPr lvl="0">
              <a:buSzPts val="4400"/>
            </a:pPr>
            <a:r>
              <a:rPr lang="en-US" sz="4000" dirty="0">
                <a:solidFill>
                  <a:schemeClr val="bg1"/>
                </a:solidFill>
                <a:latin typeface="Arial Black" panose="020B0A04020102020204" pitchFamily="34" charset="0"/>
              </a:rPr>
              <a:t>If you have love for one another, then everyone will know that you are my disciples.”</a:t>
            </a:r>
            <a:endParaRPr sz="4000" dirty="0">
              <a:solidFill>
                <a:schemeClr val="bg1"/>
              </a:solidFill>
              <a:latin typeface="Arial Black" panose="020B0A04020102020204" pitchFamily="34" charset="0"/>
              <a:ea typeface="Arial Black"/>
              <a:cs typeface="Arial Black"/>
              <a:sym typeface="Arial Black"/>
            </a:endParaRPr>
          </a:p>
        </p:txBody>
      </p:sp>
      <p:sp>
        <p:nvSpPr>
          <p:cNvPr id="156" name="Google Shape;156;p8"/>
          <p:cNvSpPr txBox="1"/>
          <p:nvPr/>
        </p:nvSpPr>
        <p:spPr>
          <a:xfrm>
            <a:off x="1576095" y="2236462"/>
            <a:ext cx="1285800" cy="769441"/>
          </a:xfrm>
          <a:prstGeom prst="rect">
            <a:avLst/>
          </a:prstGeom>
          <a:solidFill>
            <a:schemeClr val="accent2">
              <a:lumMod val="75000"/>
            </a:schemeClr>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a:buNone/>
            </a:pPr>
            <a:r>
              <a:rPr lang="en-US" sz="5000" b="1" dirty="0">
                <a:solidFill>
                  <a:srgbClr val="FFFFFF"/>
                </a:solidFill>
                <a:latin typeface="Arial Black"/>
                <a:ea typeface="Arial Black"/>
                <a:cs typeface="Arial Black"/>
                <a:sym typeface="Arial Black"/>
              </a:rPr>
              <a:t>35</a:t>
            </a:r>
            <a:endParaRPr sz="5000" b="1" i="0" u="none" strike="noStrike" cap="none" dirty="0">
              <a:solidFill>
                <a:srgbClr val="FFFFFF"/>
              </a:solidFill>
              <a:latin typeface="Arial Black"/>
              <a:ea typeface="Arial Black"/>
              <a:cs typeface="Arial Black"/>
              <a:sym typeface="Arial Black"/>
            </a:endParaRPr>
          </a:p>
        </p:txBody>
      </p:sp>
      <p:pic>
        <p:nvPicPr>
          <p:cNvPr id="2" name="Picture 2" descr="Jesus with a children group cartoon character illustration:: tasmeemME.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0776" y="1103086"/>
            <a:ext cx="8872310" cy="8040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Shape 188"/>
        <p:cNvGrpSpPr/>
        <p:nvPr/>
      </p:nvGrpSpPr>
      <p:grpSpPr>
        <a:xfrm>
          <a:off x="0" y="0"/>
          <a:ext cx="0" cy="0"/>
          <a:chOff x="0" y="0"/>
          <a:chExt cx="0" cy="0"/>
        </a:xfrm>
      </p:grpSpPr>
      <p:sp>
        <p:nvSpPr>
          <p:cNvPr id="189" name="Google Shape;189;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dirty="0">
                <a:solidFill>
                  <a:srgbClr val="FFC000"/>
                </a:solidFill>
                <a:latin typeface="Arial"/>
                <a:ea typeface="Arial"/>
                <a:cs typeface="Arial"/>
                <a:sym typeface="Arial"/>
              </a:rPr>
              <a:t>Leader: </a:t>
            </a:r>
            <a:r>
              <a:rPr lang="en-US" sz="8000" b="1" i="0" u="none" strike="noStrike" cap="none" dirty="0">
                <a:solidFill>
                  <a:srgbClr val="FFFFFF"/>
                </a:solidFill>
                <a:latin typeface="Arial"/>
                <a:ea typeface="Arial"/>
                <a:cs typeface="Arial"/>
                <a:sym typeface="Arial"/>
              </a:rPr>
              <a:t>The Gospel of the Lord.</a:t>
            </a:r>
            <a:endParaRPr sz="2800" b="0" i="0" u="none" strike="noStrike" cap="none">
              <a:solidFill>
                <a:srgbClr val="000000"/>
              </a:solidFill>
              <a:latin typeface="Arial"/>
              <a:ea typeface="Arial"/>
              <a:cs typeface="Arial"/>
              <a:sym typeface="Arial"/>
            </a:endParaRPr>
          </a:p>
        </p:txBody>
      </p:sp>
      <p:sp>
        <p:nvSpPr>
          <p:cNvPr id="190" name="Google Shape;190;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8000" b="1" i="1" u="none" strike="noStrike" cap="none">
                <a:solidFill>
                  <a:srgbClr val="FFC000"/>
                </a:solidFill>
                <a:latin typeface="Arial"/>
                <a:ea typeface="Arial"/>
                <a:cs typeface="Arial"/>
                <a:sym typeface="Arial"/>
              </a:rPr>
              <a:t>All: </a:t>
            </a:r>
            <a:r>
              <a:rPr lang="en-US" sz="8000" b="1" i="0" u="none" strike="noStrike" cap="none">
                <a:solidFill>
                  <a:srgbClr val="FFFFFF"/>
                </a:solidFill>
                <a:latin typeface="Arial"/>
                <a:ea typeface="Arial"/>
                <a:cs typeface="Arial"/>
                <a:sym typeface="Arial"/>
              </a:rPr>
              <a:t>Praise to You,</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r>
              <a:rPr lang="en-US" sz="8000" b="1" i="0" u="none" strike="noStrike" cap="none">
                <a:solidFill>
                  <a:srgbClr val="FFFFFF"/>
                </a:solidFill>
                <a:latin typeface="Arial"/>
                <a:ea typeface="Arial"/>
                <a:cs typeface="Arial"/>
                <a:sym typeface="Arial"/>
              </a:rPr>
              <a:t>       Lord Jesus Christ.</a:t>
            </a:r>
            <a:endParaRPr sz="28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3647</TotalTime>
  <Words>397</Words>
  <Application>Microsoft Office PowerPoint</Application>
  <PresentationFormat>Custom</PresentationFormat>
  <Paragraphs>58</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Arial Black</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abc</dc:creator>
  <cp:lastModifiedBy>ASUS</cp:lastModifiedBy>
  <cp:revision>216</cp:revision>
  <dcterms:created xsi:type="dcterms:W3CDTF">2020-09-06T06:27:27Z</dcterms:created>
  <dcterms:modified xsi:type="dcterms:W3CDTF">2022-05-11T03:15:29Z</dcterms:modified>
</cp:coreProperties>
</file>