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Arial Black"/>
      <p:regular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hhbuBfb/uilntbVyrpB01k4/mw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rialBlack-regular.fntdata"/><Relationship Id="rId21" Type="http://schemas.openxmlformats.org/officeDocument/2006/relationships/slide" Target="slides/slide15.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2b5ee584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22b5ee5841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122b5ee5841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7e905350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f7e905350f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f7e905350f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106" name="Google Shape;1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38" name="Google Shape;13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300"/>
        </a:solidFill>
      </p:bgPr>
    </p:bg>
    <p:spTree>
      <p:nvGrpSpPr>
        <p:cNvPr id="98" name="Shape 98"/>
        <p:cNvGrpSpPr/>
        <p:nvPr/>
      </p:nvGrpSpPr>
      <p:grpSpPr>
        <a:xfrm>
          <a:off x="0" y="0"/>
          <a:ext cx="0" cy="0"/>
          <a:chOff x="0" y="0"/>
          <a:chExt cx="0" cy="0"/>
        </a:xfrm>
      </p:grpSpPr>
      <p:sp>
        <p:nvSpPr>
          <p:cNvPr id="99" name="Google Shape;99;p2"/>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969818" y="6548586"/>
            <a:ext cx="8458200" cy="808178"/>
          </a:xfrm>
          <a:prstGeom prst="rect">
            <a:avLst/>
          </a:prstGeom>
          <a:solidFill>
            <a:srgbClr val="BF69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txBox="1"/>
          <p:nvPr/>
        </p:nvSpPr>
        <p:spPr>
          <a:xfrm>
            <a:off x="-62345" y="6721842"/>
            <a:ext cx="10515600" cy="4616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4th </a:t>
            </a:r>
            <a:r>
              <a:rPr b="1" i="0" lang="en-US" sz="3000" u="none" cap="none" strike="noStrike">
                <a:solidFill>
                  <a:srgbClr val="FFFFFF"/>
                </a:solidFill>
                <a:latin typeface="Arial"/>
                <a:ea typeface="Arial"/>
                <a:cs typeface="Arial"/>
                <a:sym typeface="Arial"/>
              </a:rPr>
              <a:t>Sunday of Easter | Cycle C</a:t>
            </a:r>
            <a:endParaRPr b="0" i="0" sz="1400" u="none" cap="none" strike="noStrike">
              <a:solidFill>
                <a:srgbClr val="000000"/>
              </a:solidFill>
              <a:latin typeface="Arial"/>
              <a:ea typeface="Arial"/>
              <a:cs typeface="Arial"/>
              <a:sym typeface="Arial"/>
            </a:endParaRPr>
          </a:p>
        </p:txBody>
      </p:sp>
      <p:pic>
        <p:nvPicPr>
          <p:cNvPr id="102" name="Google Shape;102;p2"/>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173" name="Shape 173"/>
        <p:cNvGrpSpPr/>
        <p:nvPr/>
      </p:nvGrpSpPr>
      <p:grpSpPr>
        <a:xfrm>
          <a:off x="0" y="0"/>
          <a:ext cx="0" cy="0"/>
          <a:chOff x="0" y="0"/>
          <a:chExt cx="0" cy="0"/>
        </a:xfrm>
      </p:grpSpPr>
      <p:sp>
        <p:nvSpPr>
          <p:cNvPr id="174" name="Google Shape;174;p23"/>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0625"/>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175" name="Google Shape;175;p23"/>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300"/>
        </a:solidFill>
      </p:bgPr>
    </p:bg>
    <p:spTree>
      <p:nvGrpSpPr>
        <p:cNvPr id="180" name="Shape 180"/>
        <p:cNvGrpSpPr/>
        <p:nvPr/>
      </p:nvGrpSpPr>
      <p:grpSpPr>
        <a:xfrm>
          <a:off x="0" y="0"/>
          <a:ext cx="0" cy="0"/>
          <a:chOff x="0" y="0"/>
          <a:chExt cx="0" cy="0"/>
        </a:xfrm>
      </p:grpSpPr>
      <p:sp>
        <p:nvSpPr>
          <p:cNvPr id="181" name="Google Shape;181;p43"/>
          <p:cNvSpPr/>
          <p:nvPr/>
        </p:nvSpPr>
        <p:spPr>
          <a:xfrm>
            <a:off x="973859" y="1988837"/>
            <a:ext cx="7712700" cy="1440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CA2200"/>
                </a:solidFill>
                <a:latin typeface="Arial Black"/>
                <a:ea typeface="Arial Black"/>
                <a:cs typeface="Arial Black"/>
                <a:sym typeface="Arial Black"/>
              </a:rPr>
              <a:t>Activity: </a:t>
            </a:r>
            <a:endParaRPr b="0" i="0" sz="1400" u="none" cap="none" strike="noStrike">
              <a:solidFill>
                <a:srgbClr val="CA22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lang="en-US" sz="4000">
                <a:solidFill>
                  <a:srgbClr val="CA2200"/>
                </a:solidFill>
                <a:latin typeface="Arial Black"/>
                <a:ea typeface="Arial Black"/>
                <a:cs typeface="Arial Black"/>
                <a:sym typeface="Arial Black"/>
              </a:rPr>
              <a:t>The Good Shepherd Craft</a:t>
            </a:r>
            <a:endParaRPr b="0" i="0" sz="4000" u="none" cap="none" strike="noStrike">
              <a:solidFill>
                <a:srgbClr val="CA2200"/>
              </a:solidFill>
              <a:latin typeface="Arial Black"/>
              <a:ea typeface="Arial Black"/>
              <a:cs typeface="Arial Black"/>
              <a:sym typeface="Arial Black"/>
            </a:endParaRPr>
          </a:p>
        </p:txBody>
      </p:sp>
      <p:sp>
        <p:nvSpPr>
          <p:cNvPr id="182" name="Google Shape;182;p43"/>
          <p:cNvSpPr txBox="1"/>
          <p:nvPr/>
        </p:nvSpPr>
        <p:spPr>
          <a:xfrm>
            <a:off x="898634" y="3876223"/>
            <a:ext cx="7560900" cy="4833300"/>
          </a:xfrm>
          <a:prstGeom prst="rect">
            <a:avLst/>
          </a:prstGeom>
          <a:noFill/>
          <a:ln>
            <a:noFill/>
          </a:ln>
        </p:spPr>
        <p:txBody>
          <a:bodyPr anchorCtr="0" anchor="t" bIns="45700" lIns="91425" spcFirstLastPara="1" rIns="91425" wrap="square" tIns="45700">
            <a:spAutoFit/>
          </a:bodyPr>
          <a:lstStyle/>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Brown construction paper</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Scissors</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Cotton balls</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Pen or Marker</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Wiggly eyes</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White Glue</a:t>
            </a:r>
            <a:endParaRPr b="1" sz="4400">
              <a:solidFill>
                <a:schemeClr val="lt1"/>
              </a:solidFill>
              <a:latin typeface="Calibri"/>
              <a:ea typeface="Calibri"/>
              <a:cs typeface="Calibri"/>
              <a:sym typeface="Calibri"/>
            </a:endParaRPr>
          </a:p>
          <a:p>
            <a:pPr indent="-660400" lvl="0" marL="685800" marR="0" rtl="0" algn="l">
              <a:lnSpc>
                <a:spcPct val="100000"/>
              </a:lnSpc>
              <a:spcBef>
                <a:spcPts val="0"/>
              </a:spcBef>
              <a:spcAft>
                <a:spcPts val="0"/>
              </a:spcAft>
              <a:buClr>
                <a:schemeClr val="lt1"/>
              </a:buClr>
              <a:buSzPts val="4400"/>
              <a:buChar char="•"/>
            </a:pPr>
            <a:r>
              <a:rPr b="1" lang="en-US" sz="4400">
                <a:solidFill>
                  <a:schemeClr val="lt1"/>
                </a:solidFill>
                <a:latin typeface="Calibri"/>
                <a:ea typeface="Calibri"/>
                <a:cs typeface="Calibri"/>
                <a:sym typeface="Calibri"/>
              </a:rPr>
              <a:t>Baby wipes (optional)</a:t>
            </a:r>
            <a:endParaRPr b="1" sz="4400">
              <a:solidFill>
                <a:schemeClr val="lt1"/>
              </a:solidFill>
              <a:latin typeface="Calibri"/>
              <a:ea typeface="Calibri"/>
              <a:cs typeface="Calibri"/>
              <a:sym typeface="Calibri"/>
            </a:endParaRPr>
          </a:p>
        </p:txBody>
      </p:sp>
      <p:pic>
        <p:nvPicPr>
          <p:cNvPr id="183" name="Google Shape;183;p43"/>
          <p:cNvPicPr preferRelativeResize="0"/>
          <p:nvPr/>
        </p:nvPicPr>
        <p:blipFill>
          <a:blip r:embed="rId3">
            <a:alphaModFix/>
          </a:blip>
          <a:stretch>
            <a:fillRect/>
          </a:stretch>
        </p:blipFill>
        <p:spPr>
          <a:xfrm>
            <a:off x="9231575" y="1766575"/>
            <a:ext cx="7712825" cy="727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300"/>
        </a:solidFill>
      </p:bgPr>
    </p:bg>
    <p:spTree>
      <p:nvGrpSpPr>
        <p:cNvPr id="188" name="Shape 188"/>
        <p:cNvGrpSpPr/>
        <p:nvPr/>
      </p:nvGrpSpPr>
      <p:grpSpPr>
        <a:xfrm>
          <a:off x="0" y="0"/>
          <a:ext cx="0" cy="0"/>
          <a:chOff x="0" y="0"/>
          <a:chExt cx="0" cy="0"/>
        </a:xfrm>
      </p:grpSpPr>
      <p:sp>
        <p:nvSpPr>
          <p:cNvPr id="189" name="Google Shape;189;p44"/>
          <p:cNvSpPr/>
          <p:nvPr/>
        </p:nvSpPr>
        <p:spPr>
          <a:xfrm>
            <a:off x="908905" y="781650"/>
            <a:ext cx="3792600" cy="568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rgbClr val="CA2200"/>
                </a:solidFill>
                <a:latin typeface="Arial Black"/>
                <a:ea typeface="Arial Black"/>
                <a:cs typeface="Arial Black"/>
                <a:sym typeface="Arial Black"/>
              </a:rPr>
              <a:t>Instructions:</a:t>
            </a:r>
            <a:endParaRPr b="0" i="0" sz="4000" u="none" cap="none" strike="noStrike">
              <a:solidFill>
                <a:srgbClr val="CA2200"/>
              </a:solidFill>
              <a:latin typeface="Arial Black"/>
              <a:ea typeface="Arial Black"/>
              <a:cs typeface="Arial Black"/>
              <a:sym typeface="Arial Black"/>
            </a:endParaRPr>
          </a:p>
        </p:txBody>
      </p:sp>
      <p:sp>
        <p:nvSpPr>
          <p:cNvPr id="190" name="Google Shape;190;p44"/>
          <p:cNvSpPr txBox="1"/>
          <p:nvPr/>
        </p:nvSpPr>
        <p:spPr>
          <a:xfrm>
            <a:off x="908903" y="1857300"/>
            <a:ext cx="6350400" cy="1200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3600"/>
              <a:buFont typeface="Calibri"/>
              <a:buAutoNum type="arabicPeriod"/>
            </a:pPr>
            <a:r>
              <a:rPr b="1" lang="en-US" sz="3600">
                <a:solidFill>
                  <a:schemeClr val="lt1"/>
                </a:solidFill>
                <a:latin typeface="Calibri"/>
                <a:ea typeface="Calibri"/>
                <a:cs typeface="Calibri"/>
                <a:sym typeface="Calibri"/>
              </a:rPr>
              <a:t>Draw a candy cane shape approximately 9 by 3 inches. </a:t>
            </a:r>
            <a:endParaRPr b="1" sz="3600">
              <a:solidFill>
                <a:schemeClr val="lt1"/>
              </a:solidFill>
              <a:latin typeface="Calibri"/>
              <a:ea typeface="Calibri"/>
              <a:cs typeface="Calibri"/>
              <a:sym typeface="Calibri"/>
            </a:endParaRPr>
          </a:p>
        </p:txBody>
      </p:sp>
      <p:pic>
        <p:nvPicPr>
          <p:cNvPr id="191" name="Google Shape;191;p44"/>
          <p:cNvPicPr preferRelativeResize="0"/>
          <p:nvPr/>
        </p:nvPicPr>
        <p:blipFill>
          <a:blip r:embed="rId3">
            <a:alphaModFix/>
          </a:blip>
          <a:stretch>
            <a:fillRect/>
          </a:stretch>
        </p:blipFill>
        <p:spPr>
          <a:xfrm>
            <a:off x="984125" y="3245650"/>
            <a:ext cx="6016050" cy="5912975"/>
          </a:xfrm>
          <a:prstGeom prst="rect">
            <a:avLst/>
          </a:prstGeom>
          <a:noFill/>
          <a:ln>
            <a:noFill/>
          </a:ln>
        </p:spPr>
      </p:pic>
      <p:pic>
        <p:nvPicPr>
          <p:cNvPr id="192" name="Google Shape;192;p44"/>
          <p:cNvPicPr preferRelativeResize="0"/>
          <p:nvPr/>
        </p:nvPicPr>
        <p:blipFill>
          <a:blip r:embed="rId4">
            <a:alphaModFix/>
          </a:blip>
          <a:stretch>
            <a:fillRect/>
          </a:stretch>
        </p:blipFill>
        <p:spPr>
          <a:xfrm>
            <a:off x="7655675" y="998700"/>
            <a:ext cx="9345150" cy="1828800"/>
          </a:xfrm>
          <a:prstGeom prst="rect">
            <a:avLst/>
          </a:prstGeom>
          <a:noFill/>
          <a:ln>
            <a:noFill/>
          </a:ln>
        </p:spPr>
      </p:pic>
      <p:sp>
        <p:nvSpPr>
          <p:cNvPr id="193" name="Google Shape;193;p44"/>
          <p:cNvSpPr txBox="1"/>
          <p:nvPr/>
        </p:nvSpPr>
        <p:spPr>
          <a:xfrm>
            <a:off x="7655678" y="3042825"/>
            <a:ext cx="6350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600">
                <a:solidFill>
                  <a:schemeClr val="lt1"/>
                </a:solidFill>
                <a:latin typeface="Calibri"/>
                <a:ea typeface="Calibri"/>
                <a:cs typeface="Calibri"/>
                <a:sym typeface="Calibri"/>
              </a:rPr>
              <a:t>2. </a:t>
            </a:r>
            <a:r>
              <a:rPr b="1" lang="en-US" sz="3600">
                <a:solidFill>
                  <a:schemeClr val="lt1"/>
                </a:solidFill>
                <a:latin typeface="Calibri"/>
                <a:ea typeface="Calibri"/>
                <a:cs typeface="Calibri"/>
                <a:sym typeface="Calibri"/>
              </a:rPr>
              <a:t>Cut the shape out.</a:t>
            </a:r>
            <a:endParaRPr b="1" sz="3600">
              <a:solidFill>
                <a:schemeClr val="lt1"/>
              </a:solidFill>
              <a:latin typeface="Calibri"/>
              <a:ea typeface="Calibri"/>
              <a:cs typeface="Calibri"/>
              <a:sym typeface="Calibri"/>
            </a:endParaRPr>
          </a:p>
        </p:txBody>
      </p:sp>
      <p:pic>
        <p:nvPicPr>
          <p:cNvPr id="194" name="Google Shape;194;p44"/>
          <p:cNvPicPr preferRelativeResize="0"/>
          <p:nvPr/>
        </p:nvPicPr>
        <p:blipFill>
          <a:blip r:embed="rId5">
            <a:alphaModFix/>
          </a:blip>
          <a:stretch>
            <a:fillRect/>
          </a:stretch>
        </p:blipFill>
        <p:spPr>
          <a:xfrm>
            <a:off x="7635325" y="3904650"/>
            <a:ext cx="5378575" cy="5253975"/>
          </a:xfrm>
          <a:prstGeom prst="rect">
            <a:avLst/>
          </a:prstGeom>
          <a:noFill/>
          <a:ln>
            <a:noFill/>
          </a:ln>
        </p:spPr>
      </p:pic>
      <p:sp>
        <p:nvSpPr>
          <p:cNvPr id="195" name="Google Shape;195;p44"/>
          <p:cNvSpPr txBox="1"/>
          <p:nvPr/>
        </p:nvSpPr>
        <p:spPr>
          <a:xfrm>
            <a:off x="13487550" y="4304775"/>
            <a:ext cx="37926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600">
                <a:solidFill>
                  <a:schemeClr val="lt1"/>
                </a:solidFill>
                <a:latin typeface="Calibri"/>
                <a:ea typeface="Calibri"/>
                <a:cs typeface="Calibri"/>
                <a:sym typeface="Calibri"/>
              </a:rPr>
              <a:t>3. Glue three cotton balls near the bottom of the staff. Add small wiggly eyes to the center of the cotton balls.</a:t>
            </a:r>
            <a:endParaRPr b="1" sz="36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300"/>
        </a:solidFill>
      </p:bgPr>
    </p:bg>
    <p:spTree>
      <p:nvGrpSpPr>
        <p:cNvPr id="200" name="Shape 200"/>
        <p:cNvGrpSpPr/>
        <p:nvPr/>
      </p:nvGrpSpPr>
      <p:grpSpPr>
        <a:xfrm>
          <a:off x="0" y="0"/>
          <a:ext cx="0" cy="0"/>
          <a:chOff x="0" y="0"/>
          <a:chExt cx="0" cy="0"/>
        </a:xfrm>
      </p:grpSpPr>
      <p:sp>
        <p:nvSpPr>
          <p:cNvPr id="201" name="Google Shape;201;g122b5ee5841_0_24"/>
          <p:cNvSpPr/>
          <p:nvPr/>
        </p:nvSpPr>
        <p:spPr>
          <a:xfrm>
            <a:off x="908905" y="781650"/>
            <a:ext cx="3792600" cy="568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rgbClr val="CA2200"/>
                </a:solidFill>
                <a:latin typeface="Arial Black"/>
                <a:ea typeface="Arial Black"/>
                <a:cs typeface="Arial Black"/>
                <a:sym typeface="Arial Black"/>
              </a:rPr>
              <a:t>Instructions:</a:t>
            </a:r>
            <a:endParaRPr b="0" i="0" sz="4000" u="none" cap="none" strike="noStrike">
              <a:solidFill>
                <a:srgbClr val="CA2200"/>
              </a:solidFill>
              <a:latin typeface="Arial Black"/>
              <a:ea typeface="Arial Black"/>
              <a:cs typeface="Arial Black"/>
              <a:sym typeface="Arial Black"/>
            </a:endParaRPr>
          </a:p>
        </p:txBody>
      </p:sp>
      <p:sp>
        <p:nvSpPr>
          <p:cNvPr id="202" name="Google Shape;202;g122b5ee5841_0_24"/>
          <p:cNvSpPr txBox="1"/>
          <p:nvPr/>
        </p:nvSpPr>
        <p:spPr>
          <a:xfrm>
            <a:off x="9478325" y="2049600"/>
            <a:ext cx="7616400" cy="61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600">
                <a:solidFill>
                  <a:schemeClr val="lt1"/>
                </a:solidFill>
                <a:latin typeface="Calibri"/>
                <a:ea typeface="Calibri"/>
                <a:cs typeface="Calibri"/>
                <a:sym typeface="Calibri"/>
              </a:rPr>
              <a:t>4. Cut small tear shapes from black paper to make the ears for the sheep. The tear shapes need to be really tiny, less than an inch long.</a:t>
            </a:r>
            <a:endParaRPr b="1" sz="3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3600">
                <a:solidFill>
                  <a:schemeClr val="lt1"/>
                </a:solidFill>
                <a:latin typeface="Calibri"/>
                <a:ea typeface="Calibri"/>
                <a:cs typeface="Calibri"/>
                <a:sym typeface="Calibri"/>
              </a:rPr>
              <a:t>5. Glue the ears to the cotton balls near the eyes.</a:t>
            </a:r>
            <a:endParaRPr b="1" sz="3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3600">
                <a:solidFill>
                  <a:schemeClr val="lt1"/>
                </a:solidFill>
                <a:latin typeface="Calibri"/>
                <a:ea typeface="Calibri"/>
                <a:cs typeface="Calibri"/>
                <a:sym typeface="Calibri"/>
              </a:rPr>
              <a:t>6. Above the sheep, on the staff with a pen or marker, write “Jesus is the good shepherd. John 10:11”.</a:t>
            </a:r>
            <a:endParaRPr b="1" sz="3600">
              <a:solidFill>
                <a:schemeClr val="lt1"/>
              </a:solidFill>
              <a:latin typeface="Calibri"/>
              <a:ea typeface="Calibri"/>
              <a:cs typeface="Calibri"/>
              <a:sym typeface="Calibri"/>
            </a:endParaRPr>
          </a:p>
        </p:txBody>
      </p:sp>
      <p:pic>
        <p:nvPicPr>
          <p:cNvPr id="203" name="Google Shape;203;g122b5ee5841_0_24"/>
          <p:cNvPicPr preferRelativeResize="0"/>
          <p:nvPr/>
        </p:nvPicPr>
        <p:blipFill>
          <a:blip r:embed="rId3">
            <a:alphaModFix/>
          </a:blip>
          <a:stretch>
            <a:fillRect/>
          </a:stretch>
        </p:blipFill>
        <p:spPr>
          <a:xfrm>
            <a:off x="908900" y="1665950"/>
            <a:ext cx="7880950" cy="754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08" name="Shape 208"/>
        <p:cNvGrpSpPr/>
        <p:nvPr/>
      </p:nvGrpSpPr>
      <p:grpSpPr>
        <a:xfrm>
          <a:off x="0" y="0"/>
          <a:ext cx="0" cy="0"/>
          <a:chOff x="0" y="0"/>
          <a:chExt cx="0" cy="0"/>
        </a:xfrm>
      </p:grpSpPr>
      <p:sp>
        <p:nvSpPr>
          <p:cNvPr id="209" name="Google Shape;209;gf7e905350f_0_52"/>
          <p:cNvSpPr/>
          <p:nvPr/>
        </p:nvSpPr>
        <p:spPr>
          <a:xfrm>
            <a:off x="1133646" y="1423266"/>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a:p>
        </p:txBody>
      </p:sp>
      <p:sp>
        <p:nvSpPr>
          <p:cNvPr id="210" name="Google Shape;210;gf7e905350f_0_52"/>
          <p:cNvSpPr/>
          <p:nvPr/>
        </p:nvSpPr>
        <p:spPr>
          <a:xfrm>
            <a:off x="1133646" y="3225248"/>
            <a:ext cx="9566980" cy="500932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4000" u="none" cap="none" strike="noStrike">
                <a:solidFill>
                  <a:schemeClr val="lt1"/>
                </a:solidFill>
                <a:latin typeface="Arial"/>
                <a:ea typeface="Arial"/>
                <a:cs typeface="Arial"/>
                <a:sym typeface="Arial"/>
              </a:rPr>
              <a:t>Dear Jesus, </a:t>
            </a:r>
            <a:r>
              <a:rPr b="1" lang="en-US" sz="4000">
                <a:solidFill>
                  <a:schemeClr val="lt1"/>
                </a:solidFill>
              </a:rPr>
              <a:t>thank you for your Words and its truth. Thank you for calling us yours. Help us to recognize your voice, and do what you ask</a:t>
            </a:r>
            <a:endParaRPr b="1" sz="4000">
              <a:solidFill>
                <a:schemeClr val="lt1"/>
              </a:solidFill>
            </a:endParaRPr>
          </a:p>
          <a:p>
            <a:pPr indent="0" lvl="0" marL="0" marR="0" rtl="0" algn="l">
              <a:lnSpc>
                <a:spcPct val="100000"/>
              </a:lnSpc>
              <a:spcBef>
                <a:spcPts val="0"/>
              </a:spcBef>
              <a:spcAft>
                <a:spcPts val="0"/>
              </a:spcAft>
              <a:buSzPts val="1100"/>
              <a:buNone/>
            </a:pPr>
            <a:r>
              <a:rPr b="1" lang="en-US" sz="4000">
                <a:solidFill>
                  <a:schemeClr val="lt1"/>
                </a:solidFill>
              </a:rPr>
              <a:t>Help us to follow You more closely. Thank you for your love. Thank you for Jesus!</a:t>
            </a:r>
            <a:endParaRPr b="1" sz="4000">
              <a:solidFill>
                <a:schemeClr val="lt1"/>
              </a:solidFill>
            </a:endParaRPr>
          </a:p>
          <a:p>
            <a:pPr indent="0" lvl="0" marL="0" marR="0" rtl="0" algn="l">
              <a:lnSpc>
                <a:spcPct val="100000"/>
              </a:lnSpc>
              <a:spcBef>
                <a:spcPts val="0"/>
              </a:spcBef>
              <a:spcAft>
                <a:spcPts val="0"/>
              </a:spcAft>
              <a:buSzPts val="1100"/>
              <a:buNone/>
            </a:pPr>
            <a:r>
              <a:t/>
            </a:r>
            <a:endParaRPr b="1" sz="4000">
              <a:solidFill>
                <a:schemeClr val="lt1"/>
              </a:solidFill>
            </a:endParaRPr>
          </a:p>
          <a:p>
            <a:pPr indent="0" lvl="0" marL="0" marR="0" rtl="0" algn="l">
              <a:lnSpc>
                <a:spcPct val="100000"/>
              </a:lnSpc>
              <a:spcBef>
                <a:spcPts val="0"/>
              </a:spcBef>
              <a:spcAft>
                <a:spcPts val="0"/>
              </a:spcAft>
              <a:buNone/>
            </a:pPr>
            <a:r>
              <a:rPr b="1" lang="en-US" sz="4000" u="none" cap="none" strike="noStrike">
                <a:solidFill>
                  <a:schemeClr val="lt1"/>
                </a:solidFill>
                <a:latin typeface="Arial"/>
                <a:ea typeface="Arial"/>
                <a:cs typeface="Arial"/>
                <a:sym typeface="Arial"/>
              </a:rPr>
              <a:t>In Jesus’ name, we pray. Amen.</a:t>
            </a:r>
            <a:endParaRPr/>
          </a:p>
        </p:txBody>
      </p:sp>
      <p:pic>
        <p:nvPicPr>
          <p:cNvPr descr="Image result for animated kid praying transparent background" id="211" name="Google Shape;211;gf7e905350f_0_52"/>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A300"/>
        </a:solidFill>
      </p:bgPr>
    </p:bg>
    <p:spTree>
      <p:nvGrpSpPr>
        <p:cNvPr id="216" name="Shape 216"/>
        <p:cNvGrpSpPr/>
        <p:nvPr/>
      </p:nvGrpSpPr>
      <p:grpSpPr>
        <a:xfrm>
          <a:off x="0" y="0"/>
          <a:ext cx="0" cy="0"/>
          <a:chOff x="0" y="0"/>
          <a:chExt cx="0" cy="0"/>
        </a:xfrm>
      </p:grpSpPr>
      <p:sp>
        <p:nvSpPr>
          <p:cNvPr id="217" name="Google Shape;217;p45"/>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218" name="Google Shape;218;p45"/>
          <p:cNvSpPr/>
          <p:nvPr/>
        </p:nvSpPr>
        <p:spPr>
          <a:xfrm>
            <a:off x="969818" y="6548586"/>
            <a:ext cx="8458200" cy="808178"/>
          </a:xfrm>
          <a:prstGeom prst="rect">
            <a:avLst/>
          </a:prstGeom>
          <a:solidFill>
            <a:srgbClr val="BF69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45"/>
          <p:cNvSpPr txBox="1"/>
          <p:nvPr/>
        </p:nvSpPr>
        <p:spPr>
          <a:xfrm>
            <a:off x="-62345" y="6721842"/>
            <a:ext cx="10515600" cy="4616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4th</a:t>
            </a:r>
            <a:r>
              <a:rPr b="1" i="0" lang="en-US" sz="3000" u="none" cap="none" strike="noStrike">
                <a:solidFill>
                  <a:srgbClr val="FFFFFF"/>
                </a:solidFill>
                <a:latin typeface="Arial"/>
                <a:ea typeface="Arial"/>
                <a:cs typeface="Arial"/>
                <a:sym typeface="Arial"/>
              </a:rPr>
              <a:t> Sunday of Easter | Cycle C</a:t>
            </a:r>
            <a:endParaRPr b="0" i="0" sz="1400" u="none" cap="none" strike="noStrike">
              <a:solidFill>
                <a:srgbClr val="000000"/>
              </a:solidFill>
              <a:latin typeface="Arial"/>
              <a:ea typeface="Arial"/>
              <a:cs typeface="Arial"/>
              <a:sym typeface="Arial"/>
            </a:endParaRPr>
          </a:p>
        </p:txBody>
      </p:sp>
      <p:pic>
        <p:nvPicPr>
          <p:cNvPr id="220" name="Google Shape;220;p45"/>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 name="Shape 107"/>
        <p:cNvGrpSpPr/>
        <p:nvPr/>
      </p:nvGrpSpPr>
      <p:grpSpPr>
        <a:xfrm>
          <a:off x="0" y="0"/>
          <a:ext cx="0" cy="0"/>
          <a:chOff x="0" y="0"/>
          <a:chExt cx="0" cy="0"/>
        </a:xfrm>
      </p:grpSpPr>
      <p:sp>
        <p:nvSpPr>
          <p:cNvPr id="108" name="Google Shape;108;p12"/>
          <p:cNvSpPr txBox="1"/>
          <p:nvPr/>
        </p:nvSpPr>
        <p:spPr>
          <a:xfrm>
            <a:off x="1138030" y="720218"/>
            <a:ext cx="17025730"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600" u="none" cap="none" strike="noStrike">
                <a:solidFill>
                  <a:srgbClr val="E36C09"/>
                </a:solidFill>
                <a:latin typeface="Open Sans"/>
                <a:ea typeface="Open Sans"/>
                <a:cs typeface="Open Sans"/>
                <a:sym typeface="Open Sans"/>
              </a:rPr>
              <a:t>USEFUL NOTES FOR THE FACILITATOR</a:t>
            </a:r>
            <a:endParaRPr/>
          </a:p>
          <a:p>
            <a:pPr indent="0" lvl="0" marL="0" marR="0" rtl="0" algn="l">
              <a:lnSpc>
                <a:spcPct val="100000"/>
              </a:lnSpc>
              <a:spcBef>
                <a:spcPts val="0"/>
              </a:spcBef>
              <a:spcAft>
                <a:spcPts val="0"/>
              </a:spcAft>
              <a:buNone/>
            </a:pPr>
            <a:r>
              <a:rPr b="0" i="0" lang="en-US" sz="2800" u="none" cap="none" strike="noStrike">
                <a:solidFill>
                  <a:srgbClr val="E36C09"/>
                </a:solidFill>
                <a:latin typeface="Open Sans"/>
                <a:ea typeface="Open Sans"/>
                <a:cs typeface="Open Sans"/>
                <a:sym typeface="Open Sans"/>
              </a:rPr>
              <a:t>(Don’t include this slide when you start your bible study with the kids)</a:t>
            </a:r>
            <a:endParaRPr/>
          </a:p>
        </p:txBody>
      </p:sp>
      <p:sp>
        <p:nvSpPr>
          <p:cNvPr descr="Sunset Animated Illustration by Mina FZ. for Queble on Dribbble" id="109" name="Google Shape;109;p1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110" name="Google Shape;110;p12"/>
          <p:cNvSpPr txBox="1"/>
          <p:nvPr/>
        </p:nvSpPr>
        <p:spPr>
          <a:xfrm>
            <a:off x="1138030" y="2188190"/>
            <a:ext cx="14874300" cy="591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200">
                <a:solidFill>
                  <a:srgbClr val="3F3F3F"/>
                </a:solidFill>
                <a:latin typeface="Open Sans"/>
                <a:ea typeface="Open Sans"/>
                <a:cs typeface="Open Sans"/>
                <a:sym typeface="Open Sans"/>
              </a:rPr>
              <a:t> Jesus said, “I am the good shepherd.” A shepherd is a person who takes care of sheep. Sheep can’t take care of themselves. They need someone to watch over them and care for them. They need someone to protect them from harm. Jesus said he knows his sheep and his sheep know him. He said that he was even willing to lay down his life for his sheep. Jesus must really love his sheep!</a:t>
            </a:r>
            <a:endParaRPr sz="32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sz="32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lang="en-US" sz="3200">
                <a:solidFill>
                  <a:srgbClr val="3F3F3F"/>
                </a:solidFill>
                <a:latin typeface="Open Sans"/>
                <a:ea typeface="Open Sans"/>
                <a:cs typeface="Open Sans"/>
                <a:sym typeface="Open Sans"/>
              </a:rPr>
              <a:t>As you might have guessed, Jesus wasn’t really talking about sheep. He was talking about you and me. We are his “sheep.” He loves us, he takes care of us, he makes sure that we have everything that we need. He was even willing to give his life so that you and I could live with him forever in heaven.</a:t>
            </a:r>
            <a:endParaRPr sz="32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sz="3200">
              <a:solidFill>
                <a:srgbClr val="3F3F3F"/>
              </a:solidFill>
              <a:latin typeface="Open Sans"/>
              <a:ea typeface="Open Sans"/>
              <a:cs typeface="Open Sans"/>
              <a:sym typeface="Open Sans"/>
            </a:endParaRPr>
          </a:p>
          <a:p>
            <a:pPr indent="0" lvl="0" marL="0" marR="0" rtl="0" algn="l">
              <a:lnSpc>
                <a:spcPct val="100000"/>
              </a:lnSpc>
              <a:spcBef>
                <a:spcPts val="0"/>
              </a:spcBef>
              <a:spcAft>
                <a:spcPts val="0"/>
              </a:spcAft>
              <a:buSzPts val="1100"/>
              <a:buNone/>
            </a:pPr>
            <a:r>
              <a:rPr lang="en-US" sz="3200">
                <a:solidFill>
                  <a:srgbClr val="3F3F3F"/>
                </a:solidFill>
                <a:latin typeface="Open Sans"/>
                <a:ea typeface="Open Sans"/>
                <a:cs typeface="Open Sans"/>
                <a:sym typeface="Open Sans"/>
              </a:rPr>
              <a:t>There is no doubt about it. Jesus really loves his sheep!</a:t>
            </a:r>
            <a:endParaRPr sz="3200">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3"/>
          <p:cNvSpPr/>
          <p:nvPr/>
        </p:nvSpPr>
        <p:spPr>
          <a:xfrm>
            <a:off x="0" y="8457069"/>
            <a:ext cx="18288000" cy="18299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3"/>
          <p:cNvSpPr txBox="1"/>
          <p:nvPr/>
        </p:nvSpPr>
        <p:spPr>
          <a:xfrm>
            <a:off x="0" y="8603853"/>
            <a:ext cx="182880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400">
                <a:solidFill>
                  <a:srgbClr val="C4A300"/>
                </a:solidFill>
                <a:latin typeface="Arial Black"/>
                <a:ea typeface="Arial Black"/>
                <a:cs typeface="Arial Black"/>
                <a:sym typeface="Arial Black"/>
              </a:rPr>
              <a:t>THE GOOD SHEPHERD</a:t>
            </a:r>
            <a:endParaRPr/>
          </a:p>
        </p:txBody>
      </p:sp>
      <p:sp>
        <p:nvSpPr>
          <p:cNvPr id="118" name="Google Shape;118;p3"/>
          <p:cNvSpPr txBox="1"/>
          <p:nvPr/>
        </p:nvSpPr>
        <p:spPr>
          <a:xfrm>
            <a:off x="0" y="9321772"/>
            <a:ext cx="18288000" cy="6155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000" u="none" cap="none" strike="noStrike">
                <a:solidFill>
                  <a:srgbClr val="7030A0"/>
                </a:solidFill>
                <a:latin typeface="Arial Black"/>
                <a:ea typeface="Arial Black"/>
                <a:cs typeface="Arial Black"/>
                <a:sym typeface="Arial Black"/>
              </a:rPr>
              <a:t>John </a:t>
            </a:r>
            <a:r>
              <a:rPr lang="en-US" sz="4000">
                <a:solidFill>
                  <a:srgbClr val="7030A0"/>
                </a:solidFill>
                <a:latin typeface="Arial Black"/>
                <a:ea typeface="Arial Black"/>
                <a:cs typeface="Arial Black"/>
                <a:sym typeface="Arial Black"/>
              </a:rPr>
              <a:t>10:27-30</a:t>
            </a:r>
            <a:endParaRPr/>
          </a:p>
        </p:txBody>
      </p:sp>
      <p:pic>
        <p:nvPicPr>
          <p:cNvPr id="119" name="Google Shape;119;p3"/>
          <p:cNvPicPr preferRelativeResize="0"/>
          <p:nvPr/>
        </p:nvPicPr>
        <p:blipFill>
          <a:blip r:embed="rId3">
            <a:alphaModFix/>
          </a:blip>
          <a:stretch>
            <a:fillRect/>
          </a:stretch>
        </p:blipFill>
        <p:spPr>
          <a:xfrm>
            <a:off x="0" y="0"/>
            <a:ext cx="18288000" cy="845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23" name="Shape 123"/>
        <p:cNvGrpSpPr/>
        <p:nvPr/>
      </p:nvGrpSpPr>
      <p:grpSpPr>
        <a:xfrm>
          <a:off x="0" y="0"/>
          <a:ext cx="0" cy="0"/>
          <a:chOff x="0" y="0"/>
          <a:chExt cx="0" cy="0"/>
        </a:xfrm>
      </p:grpSpPr>
      <p:sp>
        <p:nvSpPr>
          <p:cNvPr id="124" name="Google Shape;124;p4"/>
          <p:cNvSpPr txBox="1"/>
          <p:nvPr/>
        </p:nvSpPr>
        <p:spPr>
          <a:xfrm>
            <a:off x="1434809" y="2109702"/>
            <a:ext cx="17007840" cy="346242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John.</a:t>
            </a:r>
            <a:endParaRPr b="0" i="0" sz="2100" u="none" cap="none" strike="noStrike">
              <a:solidFill>
                <a:srgbClr val="000000"/>
              </a:solidFill>
              <a:latin typeface="Arial"/>
              <a:ea typeface="Arial"/>
              <a:cs typeface="Arial"/>
              <a:sym typeface="Arial"/>
            </a:endParaRPr>
          </a:p>
        </p:txBody>
      </p:sp>
      <p:sp>
        <p:nvSpPr>
          <p:cNvPr id="125" name="Google Shape;125;p4"/>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0" name="Shape 130"/>
        <p:cNvGrpSpPr/>
        <p:nvPr/>
      </p:nvGrpSpPr>
      <p:grpSpPr>
        <a:xfrm>
          <a:off x="0" y="0"/>
          <a:ext cx="0" cy="0"/>
          <a:chOff x="0" y="0"/>
          <a:chExt cx="0" cy="0"/>
        </a:xfrm>
      </p:grpSpPr>
      <p:sp>
        <p:nvSpPr>
          <p:cNvPr id="131" name="Google Shape;131;p6"/>
          <p:cNvSpPr txBox="1"/>
          <p:nvPr/>
        </p:nvSpPr>
        <p:spPr>
          <a:xfrm>
            <a:off x="1351322" y="2402713"/>
            <a:ext cx="1039800" cy="769500"/>
          </a:xfrm>
          <a:prstGeom prst="rect">
            <a:avLst/>
          </a:prstGeom>
          <a:solidFill>
            <a:schemeClr val="accent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27</a:t>
            </a:r>
            <a:endParaRPr b="1" i="0" sz="5000" u="none" cap="none" strike="noStrike">
              <a:solidFill>
                <a:srgbClr val="FFFFFF"/>
              </a:solidFill>
              <a:latin typeface="Arial Black"/>
              <a:ea typeface="Arial Black"/>
              <a:cs typeface="Arial Black"/>
              <a:sym typeface="Arial Black"/>
            </a:endParaRPr>
          </a:p>
        </p:txBody>
      </p:sp>
      <p:sp>
        <p:nvSpPr>
          <p:cNvPr id="132" name="Google Shape;132;p6"/>
          <p:cNvSpPr txBox="1"/>
          <p:nvPr/>
        </p:nvSpPr>
        <p:spPr>
          <a:xfrm>
            <a:off x="1351322" y="3686839"/>
            <a:ext cx="41787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4000">
                <a:solidFill>
                  <a:schemeClr val="lt1"/>
                </a:solidFill>
                <a:latin typeface="Arial Black"/>
                <a:ea typeface="Arial Black"/>
                <a:cs typeface="Arial Black"/>
                <a:sym typeface="Arial Black"/>
              </a:rPr>
              <a:t>My sheep listen to my voice; I know them, and they follow me. </a:t>
            </a:r>
            <a:endParaRPr/>
          </a:p>
        </p:txBody>
      </p:sp>
      <p:sp>
        <p:nvSpPr>
          <p:cNvPr descr="Sunset Animated Illustration by Mina FZ. for Queble on Dribbble" id="133" name="Google Shape;133;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4" name="Google Shape;134;p6"/>
          <p:cNvPicPr preferRelativeResize="0"/>
          <p:nvPr/>
        </p:nvPicPr>
        <p:blipFill rotWithShape="1">
          <a:blip r:embed="rId3">
            <a:alphaModFix/>
          </a:blip>
          <a:srcRect b="5490" l="0" r="0" t="0"/>
          <a:stretch/>
        </p:blipFill>
        <p:spPr>
          <a:xfrm>
            <a:off x="6883075" y="966025"/>
            <a:ext cx="9919200" cy="835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14"/>
          <p:cNvSpPr txBox="1"/>
          <p:nvPr/>
        </p:nvSpPr>
        <p:spPr>
          <a:xfrm>
            <a:off x="1563898" y="1905250"/>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28</a:t>
            </a:r>
            <a:endParaRPr b="1" i="0" sz="5000" u="none" cap="none" strike="noStrike">
              <a:solidFill>
                <a:srgbClr val="FFFFFF"/>
              </a:solidFill>
              <a:latin typeface="Arial Black"/>
              <a:ea typeface="Arial Black"/>
              <a:cs typeface="Arial Black"/>
              <a:sym typeface="Arial Black"/>
            </a:endParaRPr>
          </a:p>
        </p:txBody>
      </p:sp>
      <p:sp>
        <p:nvSpPr>
          <p:cNvPr id="141" name="Google Shape;141;p14"/>
          <p:cNvSpPr txBox="1"/>
          <p:nvPr/>
        </p:nvSpPr>
        <p:spPr>
          <a:xfrm>
            <a:off x="1563898" y="3141580"/>
            <a:ext cx="50835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I give them eternal life, and they shall never die. No one can snatch them away from me. </a:t>
            </a:r>
            <a:endParaRPr b="1" i="0" sz="4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42" name="Google Shape;142;p14"/>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3" name="Google Shape;143;p14"/>
          <p:cNvPicPr preferRelativeResize="0"/>
          <p:nvPr/>
        </p:nvPicPr>
        <p:blipFill>
          <a:blip r:embed="rId3">
            <a:alphaModFix/>
          </a:blip>
          <a:stretch>
            <a:fillRect/>
          </a:stretch>
        </p:blipFill>
        <p:spPr>
          <a:xfrm>
            <a:off x="7390825" y="775100"/>
            <a:ext cx="9609974" cy="873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48" name="Shape 148"/>
        <p:cNvGrpSpPr/>
        <p:nvPr/>
      </p:nvGrpSpPr>
      <p:grpSpPr>
        <a:xfrm>
          <a:off x="0" y="0"/>
          <a:ext cx="0" cy="0"/>
          <a:chOff x="0" y="0"/>
          <a:chExt cx="0" cy="0"/>
        </a:xfrm>
      </p:grpSpPr>
      <p:sp>
        <p:nvSpPr>
          <p:cNvPr id="149" name="Google Shape;149;p5"/>
          <p:cNvSpPr txBox="1"/>
          <p:nvPr/>
        </p:nvSpPr>
        <p:spPr>
          <a:xfrm>
            <a:off x="2012375" y="3296400"/>
            <a:ext cx="65634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What my Father has given me </a:t>
            </a:r>
            <a:r>
              <a:rPr lang="en-US" sz="4000">
                <a:solidFill>
                  <a:schemeClr val="lt1"/>
                </a:solidFill>
                <a:latin typeface="Arial Black"/>
                <a:ea typeface="Arial Black"/>
                <a:cs typeface="Arial Black"/>
                <a:sym typeface="Arial Black"/>
              </a:rPr>
              <a:t>is </a:t>
            </a:r>
            <a:r>
              <a:rPr lang="en-US" sz="4000">
                <a:solidFill>
                  <a:schemeClr val="lt1"/>
                </a:solidFill>
                <a:latin typeface="Arial Black"/>
                <a:ea typeface="Arial Black"/>
                <a:cs typeface="Arial Black"/>
                <a:sym typeface="Arial Black"/>
              </a:rPr>
              <a:t>greater than everything, </a:t>
            </a:r>
            <a:endParaRPr sz="40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and no one can </a:t>
            </a:r>
            <a:endParaRPr sz="40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snatch them away </a:t>
            </a:r>
            <a:endParaRPr sz="40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from the Father's care</a:t>
            </a:r>
            <a:endParaRPr b="0" i="0" sz="4000" u="none" cap="none" strike="noStrike">
              <a:solidFill>
                <a:schemeClr val="lt1"/>
              </a:solidFill>
              <a:latin typeface="Arial Black"/>
              <a:ea typeface="Arial Black"/>
              <a:cs typeface="Arial Black"/>
              <a:sym typeface="Arial Black"/>
            </a:endParaRPr>
          </a:p>
        </p:txBody>
      </p:sp>
      <p:sp>
        <p:nvSpPr>
          <p:cNvPr id="150" name="Google Shape;150;p5"/>
          <p:cNvSpPr txBox="1"/>
          <p:nvPr/>
        </p:nvSpPr>
        <p:spPr>
          <a:xfrm>
            <a:off x="2012373" y="2132957"/>
            <a:ext cx="925800" cy="7389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4800">
                <a:solidFill>
                  <a:srgbClr val="FFFFFF"/>
                </a:solidFill>
                <a:latin typeface="Arial Black"/>
                <a:ea typeface="Arial Black"/>
                <a:cs typeface="Arial Black"/>
                <a:sym typeface="Arial Black"/>
              </a:rPr>
              <a:t>29</a:t>
            </a:r>
            <a:endParaRPr b="1" i="0" sz="4800" u="none" cap="none" strike="noStrike">
              <a:solidFill>
                <a:srgbClr val="FFFFFF"/>
              </a:solidFill>
              <a:latin typeface="Arial Black"/>
              <a:ea typeface="Arial Black"/>
              <a:cs typeface="Arial Black"/>
              <a:sym typeface="Arial Black"/>
            </a:endParaRPr>
          </a:p>
        </p:txBody>
      </p:sp>
      <p:pic>
        <p:nvPicPr>
          <p:cNvPr id="151" name="Google Shape;151;p5"/>
          <p:cNvPicPr preferRelativeResize="0"/>
          <p:nvPr/>
        </p:nvPicPr>
        <p:blipFill>
          <a:blip r:embed="rId3">
            <a:alphaModFix/>
          </a:blip>
          <a:stretch>
            <a:fillRect/>
          </a:stretch>
        </p:blipFill>
        <p:spPr>
          <a:xfrm>
            <a:off x="9256625" y="515700"/>
            <a:ext cx="6935525" cy="925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56" name="Shape 156"/>
        <p:cNvGrpSpPr/>
        <p:nvPr/>
      </p:nvGrpSpPr>
      <p:grpSpPr>
        <a:xfrm>
          <a:off x="0" y="0"/>
          <a:ext cx="0" cy="0"/>
          <a:chOff x="0" y="0"/>
          <a:chExt cx="0" cy="0"/>
        </a:xfrm>
      </p:grpSpPr>
      <p:sp>
        <p:nvSpPr>
          <p:cNvPr id="157" name="Google Shape;157;p7"/>
          <p:cNvSpPr/>
          <p:nvPr/>
        </p:nvSpPr>
        <p:spPr>
          <a:xfrm>
            <a:off x="11968606" y="3429005"/>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30</a:t>
            </a:r>
            <a:endParaRPr b="1" i="0" sz="5000" u="none" cap="none" strike="noStrike">
              <a:solidFill>
                <a:schemeClr val="lt1"/>
              </a:solidFill>
              <a:latin typeface="Arial Black"/>
              <a:ea typeface="Arial Black"/>
              <a:cs typeface="Arial Black"/>
              <a:sym typeface="Arial Black"/>
            </a:endParaRPr>
          </a:p>
        </p:txBody>
      </p:sp>
      <p:sp>
        <p:nvSpPr>
          <p:cNvPr id="158" name="Google Shape;158;p7"/>
          <p:cNvSpPr txBox="1"/>
          <p:nvPr/>
        </p:nvSpPr>
        <p:spPr>
          <a:xfrm>
            <a:off x="12081431" y="4778565"/>
            <a:ext cx="3913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4000">
                <a:solidFill>
                  <a:schemeClr val="lt1"/>
                </a:solidFill>
                <a:latin typeface="Arial Black"/>
                <a:ea typeface="Arial Black"/>
                <a:cs typeface="Arial Black"/>
                <a:sym typeface="Arial Black"/>
              </a:rPr>
              <a:t>The Father and I are one.</a:t>
            </a:r>
            <a:endParaRPr b="0" i="0" sz="4000" u="none" cap="none" strike="noStrike">
              <a:solidFill>
                <a:schemeClr val="lt1"/>
              </a:solidFill>
              <a:latin typeface="Arial Black"/>
              <a:ea typeface="Arial Black"/>
              <a:cs typeface="Arial Black"/>
              <a:sym typeface="Arial Black"/>
            </a:endParaRPr>
          </a:p>
        </p:txBody>
      </p:sp>
      <p:sp>
        <p:nvSpPr>
          <p:cNvPr descr="The Bible. - Unless You Represent You Will Likewise Perish Luke 13:1-13 1  There were some present at that very time who told him about the Galileans  whose blood Pilate had mingled" id="159" name="Google Shape;159;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The Bible. - Unless You Represent You Will Likewise Perish Luke 13:1-13 1  There were some present at that very time who told him about the Galileans  whose blood Pilate had mingled" id="160" name="Google Shape;160;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The Bible. - Unless You Represent You Will Likewise Perish Luke 13:1-13 1  There were some present at that very time who told him about the Galileans  whose blood Pilate had mingled" id="161" name="Google Shape;161;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62" name="Google Shape;162;p7"/>
          <p:cNvPicPr preferRelativeResize="0"/>
          <p:nvPr/>
        </p:nvPicPr>
        <p:blipFill>
          <a:blip r:embed="rId3">
            <a:alphaModFix/>
          </a:blip>
          <a:stretch>
            <a:fillRect/>
          </a:stretch>
        </p:blipFill>
        <p:spPr>
          <a:xfrm>
            <a:off x="2202275" y="922487"/>
            <a:ext cx="8442050" cy="844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166" name="Shape 166"/>
        <p:cNvGrpSpPr/>
        <p:nvPr/>
      </p:nvGrpSpPr>
      <p:grpSpPr>
        <a:xfrm>
          <a:off x="0" y="0"/>
          <a:ext cx="0" cy="0"/>
          <a:chOff x="0" y="0"/>
          <a:chExt cx="0" cy="0"/>
        </a:xfrm>
      </p:grpSpPr>
      <p:sp>
        <p:nvSpPr>
          <p:cNvPr id="167" name="Google Shape;167;p20"/>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68" name="Google Shape;168;p20"/>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2020-09-06T06:27:27Z</dcterms:created>
  <dc:creator>abc</dc:creator>
</cp:coreProperties>
</file>