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312" r:id="rId3"/>
    <p:sldId id="310" r:id="rId4"/>
    <p:sldId id="311" r:id="rId5"/>
    <p:sldId id="258" r:id="rId6"/>
    <p:sldId id="259" r:id="rId7"/>
    <p:sldId id="261" r:id="rId8"/>
    <p:sldId id="287" r:id="rId9"/>
    <p:sldId id="260" r:id="rId10"/>
    <p:sldId id="262" r:id="rId11"/>
    <p:sldId id="263" r:id="rId12"/>
    <p:sldId id="290" r:id="rId13"/>
    <p:sldId id="293" r:id="rId14"/>
    <p:sldId id="297" r:id="rId15"/>
    <p:sldId id="298" r:id="rId16"/>
    <p:sldId id="306" r:id="rId17"/>
    <p:sldId id="307" r:id="rId18"/>
    <p:sldId id="314" r:id="rId19"/>
    <p:sldId id="315" r:id="rId20"/>
    <p:sldId id="320" r:id="rId21"/>
    <p:sldId id="267" r:id="rId22"/>
    <p:sldId id="270" r:id="rId23"/>
    <p:sldId id="319" r:id="rId24"/>
    <p:sldId id="316" r:id="rId25"/>
    <p:sldId id="271" r:id="rId26"/>
    <p:sldId id="317"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Arial Black" panose="020B0A04020102020204" pitchFamily="34" charset="0"/>
      <p:bold r:id="rId33"/>
    </p:embeddedFont>
    <p:embeddedFont>
      <p:font typeface="Ope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00"/>
    <a:srgbClr val="C4A300"/>
    <a:srgbClr val="FFD700"/>
    <a:srgbClr val="BF696F"/>
    <a:srgbClr val="FF8F79"/>
    <a:srgbClr val="D79491"/>
    <a:srgbClr val="EBA3A3"/>
    <a:srgbClr val="DDB1B4"/>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53" d="100"/>
          <a:sy n="53" d="100"/>
        </p:scale>
        <p:origin x="69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00087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223654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113720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286152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170647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200818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11700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234771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51699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32897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99476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213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25491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7987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193094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23287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a:t>
            </a:r>
            <a:r>
              <a:rPr lang="en-US" sz="3000" b="1" baseline="30000" dirty="0">
                <a:solidFill>
                  <a:srgbClr val="FFFFFF"/>
                </a:solidFill>
              </a:rPr>
              <a:t>rd</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445467" y="2850509"/>
            <a:ext cx="5484632" cy="4924425"/>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anose="020B0A04020102020204" pitchFamily="34" charset="0"/>
              </a:rPr>
              <a:t>Then he asked them, </a:t>
            </a:r>
          </a:p>
          <a:p>
            <a:pPr lvl="0">
              <a:buSzPts val="4400"/>
            </a:pPr>
            <a:r>
              <a:rPr lang="en-US" sz="4000" dirty="0">
                <a:solidFill>
                  <a:schemeClr val="bg1"/>
                </a:solidFill>
                <a:latin typeface="Arial Black" panose="020B0A04020102020204" pitchFamily="34" charset="0"/>
              </a:rPr>
              <a:t>"Young men, haven't you caught anything?" </a:t>
            </a:r>
          </a:p>
          <a:p>
            <a:pPr lvl="0">
              <a:buSzPts val="4400"/>
            </a:pPr>
            <a:endParaRPr lang="en-US" sz="4000" dirty="0">
              <a:solidFill>
                <a:schemeClr val="bg1"/>
              </a:solidFill>
              <a:latin typeface="Arial Black" panose="020B0A04020102020204" pitchFamily="34" charset="0"/>
            </a:endParaRPr>
          </a:p>
          <a:p>
            <a:pPr lvl="0">
              <a:buSzPts val="4400"/>
            </a:pPr>
            <a:r>
              <a:rPr lang="en-US" sz="4000" dirty="0">
                <a:solidFill>
                  <a:schemeClr val="bg1"/>
                </a:solidFill>
                <a:latin typeface="Arial Black" panose="020B0A04020102020204" pitchFamily="34" charset="0"/>
              </a:rPr>
              <a:t>"Not a thing," they answered.</a:t>
            </a:r>
            <a:endParaRPr sz="40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445467" y="1786519"/>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pic>
        <p:nvPicPr>
          <p:cNvPr id="6146" name="Picture 2" descr="FreeBibleimages :: Twelve disciples follow Jesus :: Jesus chooses 12  disciples (Matthew 10:2-4, Mark 3:13-19, Luke 6:1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947" y="140198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648988" y="1030904"/>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648988" y="2294704"/>
            <a:ext cx="5419469" cy="6771084"/>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anose="020B0A04020102020204" pitchFamily="34" charset="0"/>
              </a:rPr>
              <a:t>He said to them, "Throw your net out on the right side of the boat, and you will catch some." So they threw the net out and could not pull it back in, because they had caught so many fish.</a:t>
            </a:r>
            <a:endParaRPr sz="4000" dirty="0">
              <a:solidFill>
                <a:schemeClr val="bg1"/>
              </a:solidFill>
              <a:latin typeface="Arial Black" panose="020B0A04020102020204" pitchFamily="34" charset="0"/>
              <a:ea typeface="Arial Black"/>
              <a:cs typeface="Arial Black"/>
              <a:sym typeface="Arial Black"/>
            </a:endParaRPr>
          </a:p>
        </p:txBody>
      </p:sp>
      <p:pic>
        <p:nvPicPr>
          <p:cNvPr id="9218" name="Picture 2" descr="FreeBibleimages :: Twelve disciples follow Jesus :: Jesus chooses 12  disciples (Matthew 10:2-4, Mark 3:13-19, Luke 6:12-16)"/>
          <p:cNvPicPr>
            <a:picLocks noChangeAspect="1" noChangeArrowheads="1"/>
          </p:cNvPicPr>
          <p:nvPr/>
        </p:nvPicPr>
        <p:blipFill rotWithShape="1">
          <a:blip r:embed="rId3">
            <a:extLst>
              <a:ext uri="{28A0092B-C50C-407E-A947-70E740481C1C}">
                <a14:useLocalDpi xmlns:a14="http://schemas.microsoft.com/office/drawing/2010/main" val="0"/>
              </a:ext>
            </a:extLst>
          </a:blip>
          <a:srcRect l="45875"/>
          <a:stretch/>
        </p:blipFill>
        <p:spPr bwMode="auto">
          <a:xfrm>
            <a:off x="8229600" y="1459604"/>
            <a:ext cx="8704489" cy="73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2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340500" y="1223249"/>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7</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40500" y="2331834"/>
            <a:ext cx="5902128" cy="6263253"/>
          </a:xfrm>
          <a:prstGeom prst="rect">
            <a:avLst/>
          </a:prstGeom>
          <a:noFill/>
          <a:ln>
            <a:noFill/>
          </a:ln>
        </p:spPr>
        <p:txBody>
          <a:bodyPr spcFirstLastPara="1" wrap="square" lIns="0" tIns="0" rIns="0" bIns="0" anchor="t" anchorCtr="0">
            <a:spAutoFit/>
          </a:bodyPr>
          <a:lstStyle/>
          <a:p>
            <a:pPr lvl="0">
              <a:buClr>
                <a:schemeClr val="dk1"/>
              </a:buClr>
              <a:buSzPts val="1100"/>
            </a:pPr>
            <a:r>
              <a:rPr lang="en-US" sz="3700" dirty="0">
                <a:solidFill>
                  <a:schemeClr val="bg1"/>
                </a:solidFill>
                <a:latin typeface="Arial Black" panose="020B0A04020102020204" pitchFamily="34" charset="0"/>
              </a:rPr>
              <a:t>The disciple whom Jesus loved said to Peter, "It is the Lord!" </a:t>
            </a:r>
          </a:p>
          <a:p>
            <a:pPr lvl="0">
              <a:buClr>
                <a:schemeClr val="dk1"/>
              </a:buClr>
              <a:buSzPts val="1100"/>
            </a:pPr>
            <a:endParaRPr lang="en-US" sz="3700" dirty="0">
              <a:solidFill>
                <a:schemeClr val="bg1"/>
              </a:solidFill>
              <a:latin typeface="Arial Black" panose="020B0A04020102020204" pitchFamily="34" charset="0"/>
            </a:endParaRPr>
          </a:p>
          <a:p>
            <a:pPr lvl="0">
              <a:buClr>
                <a:schemeClr val="dk1"/>
              </a:buClr>
              <a:buSzPts val="1100"/>
            </a:pPr>
            <a:r>
              <a:rPr lang="en-US" sz="3700" dirty="0">
                <a:solidFill>
                  <a:schemeClr val="bg1"/>
                </a:solidFill>
                <a:latin typeface="Arial Black" panose="020B0A04020102020204" pitchFamily="34" charset="0"/>
              </a:rPr>
              <a:t>When Peter heard that it was the Lord, he wrapped his outer garment around him (for he had taken his clothes off) and jumped into the water.</a:t>
            </a:r>
            <a:endParaRPr sz="37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2" name="Picture 2" descr="John told Peter, ‘It’s the Lord!’ When Simon Peter heard that it was the Lord, he put his outer coat, and jumped into the sea. – Slid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974" y="1472710"/>
            <a:ext cx="8959398" cy="724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9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566438" y="3058659"/>
            <a:ext cx="5052420" cy="5539978"/>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anose="020B0A04020102020204" pitchFamily="34" charset="0"/>
              </a:rPr>
              <a:t>The other disciples came to shore in the boat, pulling the net full of fish. They were not very far from land, about a hundred yards away.</a:t>
            </a:r>
            <a:endParaRPr sz="40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1566438" y="1944868"/>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pic>
        <p:nvPicPr>
          <p:cNvPr id="3076" name="Picture 4" descr="The other disciples followed in the boat, dragging the net full of fish. When they arrived at the shore, they saw a charcoal fire with fish lying on it, and some bread. – Slid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089" y="1436914"/>
            <a:ext cx="8882556" cy="735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4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582250" y="2054284"/>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582250" y="3191745"/>
            <a:ext cx="5036608" cy="4739759"/>
          </a:xfrm>
          <a:prstGeom prst="rect">
            <a:avLst/>
          </a:prstGeom>
          <a:noFill/>
          <a:ln>
            <a:noFill/>
          </a:ln>
        </p:spPr>
        <p:txBody>
          <a:bodyPr spcFirstLastPara="1" wrap="square" lIns="0" tIns="0" rIns="0" bIns="0" anchor="t" anchorCtr="0">
            <a:spAutoFit/>
          </a:bodyPr>
          <a:lstStyle/>
          <a:p>
            <a:pPr>
              <a:buClr>
                <a:schemeClr val="dk1"/>
              </a:buClr>
              <a:buSzPts val="1100"/>
            </a:pPr>
            <a:r>
              <a:rPr lang="en-US" sz="4400" dirty="0">
                <a:solidFill>
                  <a:schemeClr val="bg1"/>
                </a:solidFill>
                <a:latin typeface="Arial Black" panose="020B0A04020102020204" pitchFamily="34" charset="0"/>
              </a:rPr>
              <a:t>When they stepped ashore, they saw a charcoal fire there with fish on it and some bread.</a:t>
            </a:r>
            <a:endParaRPr lang="en-US" sz="4400" b="0" i="0" dirty="0">
              <a:solidFill>
                <a:schemeClr val="bg1"/>
              </a:solidFill>
              <a:effectLst/>
              <a:latin typeface="Arial Black" panose="020B0A04020102020204" pitchFamily="34" charset="0"/>
            </a:endParaRPr>
          </a:p>
        </p:txBody>
      </p:sp>
      <p:pic>
        <p:nvPicPr>
          <p:cNvPr id="7172" name="Picture 4" descr="Then Jesus told them, ‘Come, have breakfast.’ Now none of the disciples dared to ask Him, ‘Who are you?’, because they knew it was the Lord. Jesus took the bread, gave it to them, and did the same with the fish. – Slid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233" y="1291771"/>
            <a:ext cx="8640082" cy="772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6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91149" y="1843709"/>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89837" y="2992156"/>
            <a:ext cx="5147394" cy="4847481"/>
          </a:xfrm>
          <a:prstGeom prst="rect">
            <a:avLst/>
          </a:prstGeom>
          <a:noFill/>
          <a:ln>
            <a:noFill/>
          </a:ln>
        </p:spPr>
        <p:txBody>
          <a:bodyPr spcFirstLastPara="1" wrap="square" lIns="0" tIns="0" rIns="0" bIns="0" anchor="t" anchorCtr="0">
            <a:spAutoFit/>
          </a:bodyPr>
          <a:lstStyle/>
          <a:p>
            <a:pPr lvl="0">
              <a:buSzPts val="4000"/>
            </a:pPr>
            <a:r>
              <a:rPr lang="en-US" sz="4500" dirty="0">
                <a:solidFill>
                  <a:schemeClr val="bg1"/>
                </a:solidFill>
                <a:latin typeface="Arial Black" panose="020B0A04020102020204" pitchFamily="34" charset="0"/>
              </a:rPr>
              <a:t>Then Jesus said to them,</a:t>
            </a:r>
          </a:p>
          <a:p>
            <a:pPr lvl="0">
              <a:buSzPts val="4000"/>
            </a:pPr>
            <a:endParaRPr lang="en-US" sz="4500" dirty="0">
              <a:solidFill>
                <a:schemeClr val="bg1"/>
              </a:solidFill>
              <a:latin typeface="Arial Black" panose="020B0A04020102020204" pitchFamily="34" charset="0"/>
            </a:endParaRPr>
          </a:p>
          <a:p>
            <a:pPr lvl="0">
              <a:buSzPts val="4000"/>
            </a:pPr>
            <a:r>
              <a:rPr lang="en-US" sz="4500" dirty="0">
                <a:solidFill>
                  <a:schemeClr val="bg1"/>
                </a:solidFill>
                <a:latin typeface="Arial Black" panose="020B0A04020102020204" pitchFamily="34" charset="0"/>
              </a:rPr>
              <a:t>"Bring some of the fish you have just caught."</a:t>
            </a:r>
            <a:endParaRPr lang="en-US" sz="45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268" name="Picture 4" descr="When they had finished breakfast, Jesus asked Simon Peter, ‘Do you love me more than these?’ &lt;br/&gt;Peter told Him, ‘Yes, Lord, you know that I love you.’ &lt;br/&gt;Jesus told him, ‘Feed my lambs.’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913" y="1599746"/>
            <a:ext cx="8715827" cy="708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0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71941" y="882926"/>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071941" y="2103336"/>
            <a:ext cx="4995030" cy="6155531"/>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Simon Peter went aboard and dragged the net ashore full of big fish, a hundred and fifty-three in all; even though there were so many, still the net did not tear.</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 name="Picture 2" descr="Jesus said, ‘Bring me some of the fish you’ve just caught.’ So Simon Peter went aboard and dragged the net ashore. It was full of large fish—153 of them. And although there were so many, the net was not torn. – Slid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44" y="1619477"/>
            <a:ext cx="9386540" cy="703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6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696F"/>
        </a:solidFill>
        <a:effectLst/>
      </p:bgPr>
    </p:bg>
    <p:spTree>
      <p:nvGrpSpPr>
        <p:cNvPr id="1" name="Shape 146"/>
        <p:cNvGrpSpPr/>
        <p:nvPr/>
      </p:nvGrpSpPr>
      <p:grpSpPr>
        <a:xfrm>
          <a:off x="0" y="0"/>
          <a:ext cx="0" cy="0"/>
          <a:chOff x="0" y="0"/>
          <a:chExt cx="0" cy="0"/>
        </a:xfrm>
      </p:grpSpPr>
      <p:sp>
        <p:nvSpPr>
          <p:cNvPr id="147" name="Google Shape;147;p7"/>
          <p:cNvSpPr/>
          <p:nvPr/>
        </p:nvSpPr>
        <p:spPr>
          <a:xfrm>
            <a:off x="10621775" y="1601187"/>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621775" y="2988387"/>
            <a:ext cx="4995596" cy="5539978"/>
          </a:xfrm>
          <a:prstGeom prst="rect">
            <a:avLst/>
          </a:prstGeom>
          <a:noFill/>
          <a:ln>
            <a:noFill/>
          </a:ln>
        </p:spPr>
        <p:txBody>
          <a:bodyPr spcFirstLastPara="1" wrap="square" lIns="0" tIns="0" rIns="0" bIns="0" anchor="t" anchorCtr="0">
            <a:spAutoFit/>
          </a:bodyPr>
          <a:lstStyle/>
          <a:p>
            <a:pPr>
              <a:buClr>
                <a:schemeClr val="dk1"/>
              </a:buClr>
              <a:buSzPts val="1100"/>
            </a:pPr>
            <a:r>
              <a:rPr lang="en-US" sz="4000" dirty="0">
                <a:solidFill>
                  <a:schemeClr val="bg1"/>
                </a:solidFill>
                <a:latin typeface="Arial Black" panose="020B0A04020102020204" pitchFamily="34" charset="0"/>
              </a:rPr>
              <a:t>Jesus said to them, "Come and eat." None of the disciples dared ask him, "Who are you?" because they knew it was the Lord.</a:t>
            </a:r>
            <a:endParaRPr sz="4000" dirty="0">
              <a:solidFill>
                <a:schemeClr val="bg1"/>
              </a:solidFill>
              <a:latin typeface="Arial Black" panose="020B0A04020102020204" pitchFamily="34" charset="0"/>
              <a:ea typeface="Arial Black"/>
              <a:cs typeface="Arial Black"/>
              <a:sym typeface="Arial Black"/>
            </a:endParaRPr>
          </a:p>
        </p:txBody>
      </p:sp>
      <p:pic>
        <p:nvPicPr>
          <p:cNvPr id="13314" name="Picture 2" descr="Pin on Clip Art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632" y="1601187"/>
            <a:ext cx="7551511" cy="733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8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903236" y="2266989"/>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13</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903236" y="3264574"/>
            <a:ext cx="5044690" cy="4062651"/>
          </a:xfrm>
          <a:prstGeom prst="rect">
            <a:avLst/>
          </a:prstGeom>
          <a:noFill/>
          <a:ln>
            <a:noFill/>
          </a:ln>
        </p:spPr>
        <p:txBody>
          <a:bodyPr spcFirstLastPara="1" wrap="square" lIns="0" tIns="0" rIns="0" bIns="0" anchor="t" anchorCtr="0">
            <a:spAutoFit/>
          </a:bodyPr>
          <a:lstStyle/>
          <a:p>
            <a:pPr lvl="0">
              <a:buSzPts val="4000"/>
            </a:pPr>
            <a:r>
              <a:rPr lang="en-US" sz="4400" dirty="0">
                <a:solidFill>
                  <a:schemeClr val="bg1"/>
                </a:solidFill>
                <a:latin typeface="Arial Black" panose="020B0A04020102020204" pitchFamily="34" charset="0"/>
              </a:rPr>
              <a:t>So Jesus went over, took the bread, and gave it to them; he did the same with the fish.</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38" name="Picture 2" descr="Disciples Fishing Stock Illustrations – 8 Disciples Fishing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861" y="1409740"/>
            <a:ext cx="7551511" cy="746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132306" y="1996227"/>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132306" y="3336888"/>
            <a:ext cx="5537769" cy="4739759"/>
          </a:xfrm>
          <a:prstGeom prst="rect">
            <a:avLst/>
          </a:prstGeom>
          <a:noFill/>
          <a:ln>
            <a:noFill/>
          </a:ln>
        </p:spPr>
        <p:txBody>
          <a:bodyPr spcFirstLastPara="1" wrap="square" lIns="0" tIns="0" rIns="0" bIns="0" anchor="t" anchorCtr="0">
            <a:spAutoFit/>
          </a:bodyPr>
          <a:lstStyle/>
          <a:p>
            <a:pPr>
              <a:buClr>
                <a:schemeClr val="dk1"/>
              </a:buClr>
              <a:buSzPts val="1100"/>
            </a:pPr>
            <a:r>
              <a:rPr lang="en-US" sz="4400" dirty="0">
                <a:solidFill>
                  <a:schemeClr val="bg1"/>
                </a:solidFill>
                <a:latin typeface="Arial Black" panose="020B0A04020102020204" pitchFamily="34" charset="0"/>
              </a:rPr>
              <a:t>This, then, was the third time Jesus appeared to the disciples after he was raised from death.</a:t>
            </a:r>
            <a:endParaRPr lang="en-US" sz="4400" b="0" i="0" dirty="0">
              <a:solidFill>
                <a:schemeClr val="bg1"/>
              </a:solidFill>
              <a:effectLst/>
              <a:latin typeface="Arial Black" panose="020B0A04020102020204" pitchFamily="34" charset="0"/>
            </a:endParaRPr>
          </a:p>
        </p:txBody>
      </p:sp>
      <p:pic>
        <p:nvPicPr>
          <p:cNvPr id="15366" name="Picture 6" descr="53 Cartoon Of The Jesus Risen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71" y="949097"/>
            <a:ext cx="8336189" cy="833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7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39" name="Google Shape;139;p6"/>
          <p:cNvSpPr txBox="1"/>
          <p:nvPr/>
        </p:nvSpPr>
        <p:spPr>
          <a:xfrm>
            <a:off x="1138030" y="720218"/>
            <a:ext cx="17025730" cy="984885"/>
          </a:xfrm>
          <a:prstGeom prst="rect">
            <a:avLst/>
          </a:prstGeom>
          <a:noFill/>
          <a:ln>
            <a:noFill/>
          </a:ln>
        </p:spPr>
        <p:txBody>
          <a:bodyPr spcFirstLastPara="1" wrap="square" lIns="0" tIns="0" rIns="0" bIns="0" anchor="t" anchorCtr="0">
            <a:spAutoFit/>
          </a:bodyPr>
          <a:lstStyle/>
          <a:p>
            <a:pPr lvl="0">
              <a:buSzPts val="4000"/>
            </a:pPr>
            <a:r>
              <a:rPr lang="en-US" sz="3600" b="1" dirty="0">
                <a:solidFill>
                  <a:schemeClr val="accent6">
                    <a:lumMod val="75000"/>
                  </a:schemeClr>
                </a:solidFill>
                <a:latin typeface="Open Sans" pitchFamily="2" charset="0"/>
                <a:ea typeface="Open Sans" pitchFamily="2" charset="0"/>
                <a:cs typeface="Open Sans" pitchFamily="2" charset="0"/>
              </a:rPr>
              <a:t>USEFUL NOTES FOR THE FACILITATOR</a:t>
            </a:r>
          </a:p>
          <a:p>
            <a:pPr lvl="0">
              <a:buSzPts val="4000"/>
            </a:pPr>
            <a:r>
              <a:rPr lang="en-US" sz="2800" dirty="0">
                <a:solidFill>
                  <a:schemeClr val="accent6">
                    <a:lumMod val="75000"/>
                  </a:schemeClr>
                </a:solidFill>
                <a:latin typeface="Open Sans" pitchFamily="2" charset="0"/>
                <a:ea typeface="Open Sans" pitchFamily="2" charset="0"/>
                <a:cs typeface="Open Sans" pitchFamily="2" charset="0"/>
              </a:rPr>
              <a:t>(Don’t include this slide when you start your bible study with the kids)</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1138030" y="2049515"/>
            <a:ext cx="14874225" cy="7386638"/>
          </a:xfrm>
          <a:prstGeom prst="rect">
            <a:avLst/>
          </a:prstGeom>
          <a:noFill/>
          <a:ln>
            <a:noFill/>
          </a:ln>
        </p:spPr>
        <p:txBody>
          <a:bodyPr spcFirstLastPara="1" wrap="square" lIns="0" tIns="0" rIns="0" bIns="0" anchor="t" anchorCtr="0">
            <a:spAutoFit/>
          </a:bodyPr>
          <a:lstStyle/>
          <a:p>
            <a:pPr lvl="0">
              <a:buSzPts val="4000"/>
            </a:pPr>
            <a:r>
              <a:rPr lang="en-US" sz="3200" dirty="0">
                <a:solidFill>
                  <a:schemeClr val="tx1">
                    <a:lumMod val="75000"/>
                    <a:lumOff val="25000"/>
                  </a:schemeClr>
                </a:solidFill>
                <a:latin typeface="Open Sans" pitchFamily="2" charset="0"/>
                <a:ea typeface="Open Sans" pitchFamily="2" charset="0"/>
                <a:cs typeface="Open Sans" pitchFamily="2" charset="0"/>
              </a:rPr>
              <a:t>The Sea of </a:t>
            </a:r>
            <a:r>
              <a:rPr lang="en-US" sz="3200" dirty="0" err="1">
                <a:solidFill>
                  <a:schemeClr val="tx1">
                    <a:lumMod val="75000"/>
                    <a:lumOff val="25000"/>
                  </a:schemeClr>
                </a:solidFill>
                <a:latin typeface="Open Sans" pitchFamily="2" charset="0"/>
                <a:ea typeface="Open Sans" pitchFamily="2" charset="0"/>
                <a:cs typeface="Open Sans" pitchFamily="2" charset="0"/>
              </a:rPr>
              <a:t>Tiberias</a:t>
            </a:r>
            <a:r>
              <a:rPr lang="en-US" sz="3200" dirty="0">
                <a:solidFill>
                  <a:schemeClr val="tx1">
                    <a:lumMod val="75000"/>
                    <a:lumOff val="25000"/>
                  </a:schemeClr>
                </a:solidFill>
                <a:latin typeface="Open Sans" pitchFamily="2" charset="0"/>
                <a:ea typeface="Open Sans" pitchFamily="2" charset="0"/>
                <a:cs typeface="Open Sans" pitchFamily="2" charset="0"/>
              </a:rPr>
              <a:t>, (Galilee) is where Jesus Walked on Water, Calmed the Stormy Sea, and Fed the Five Thousand on its shores. </a:t>
            </a:r>
          </a:p>
          <a:p>
            <a:pPr lvl="0">
              <a:buSzPts val="4000"/>
            </a:pPr>
            <a:endParaRPr lang="en-US" sz="3200" dirty="0">
              <a:solidFill>
                <a:schemeClr val="tx1">
                  <a:lumMod val="75000"/>
                  <a:lumOff val="25000"/>
                </a:schemeClr>
              </a:solidFill>
              <a:latin typeface="Open Sans" pitchFamily="2" charset="0"/>
              <a:ea typeface="Open Sans" pitchFamily="2" charset="0"/>
              <a:cs typeface="Open Sans" pitchFamily="2" charset="0"/>
            </a:endParaRPr>
          </a:p>
          <a:p>
            <a:pPr lvl="0">
              <a:buSzPts val="4000"/>
            </a:pPr>
            <a:r>
              <a:rPr lang="en-US" sz="3200" dirty="0">
                <a:solidFill>
                  <a:schemeClr val="tx1">
                    <a:lumMod val="75000"/>
                    <a:lumOff val="25000"/>
                  </a:schemeClr>
                </a:solidFill>
                <a:latin typeface="Open Sans" pitchFamily="2" charset="0"/>
                <a:ea typeface="Open Sans" pitchFamily="2" charset="0"/>
                <a:cs typeface="Open Sans" pitchFamily="2" charset="0"/>
              </a:rPr>
              <a:t>It was a customary practice to fish at night and to sell the fish on the morning market. However, they had fished all night without catching even one fish. When Peter announced that he was going fishing, they decided to go with him. Some of Jesus' disciples had been fishermen before becoming His disciples. These were professional fishermen, at least some of them were, so it must have been very discouraging. Though Jesus was triumphantly standing on the shore, it was not yet full daylight, and the disciples did not recognize Him. These were dark and confusing times for the disciples, but Jesus is never far away, His light is always ready to break forth.</a:t>
            </a:r>
          </a:p>
          <a:p>
            <a:pPr lvl="0">
              <a:buSzPts val="4000"/>
            </a:pPr>
            <a:endParaRPr lang="en-US" sz="3200" dirty="0">
              <a:solidFill>
                <a:schemeClr val="tx1">
                  <a:lumMod val="75000"/>
                  <a:lumOff val="25000"/>
                </a:schemeClr>
              </a:solidFill>
              <a:latin typeface="Open Sans" pitchFamily="2" charset="0"/>
              <a:ea typeface="Open Sans" pitchFamily="2" charset="0"/>
              <a:cs typeface="Open Sans" pitchFamily="2" charset="0"/>
            </a:endParaRPr>
          </a:p>
          <a:p>
            <a:pPr lvl="0">
              <a:buSzPts val="4000"/>
            </a:pPr>
            <a:r>
              <a:rPr lang="en-US" sz="3200" dirty="0">
                <a:solidFill>
                  <a:schemeClr val="tx1">
                    <a:lumMod val="75000"/>
                    <a:lumOff val="25000"/>
                  </a:schemeClr>
                </a:solidFill>
                <a:latin typeface="Open Sans" pitchFamily="2" charset="0"/>
                <a:ea typeface="Open Sans" pitchFamily="2" charset="0"/>
                <a:cs typeface="Open Sans" pitchFamily="2" charset="0"/>
              </a:rPr>
              <a:t>Even in the worst of times, there is always a reason to have hope if you have Jesus.</a:t>
            </a:r>
          </a:p>
        </p:txBody>
      </p:sp>
    </p:spTree>
    <p:extLst>
      <p:ext uri="{BB962C8B-B14F-4D97-AF65-F5344CB8AC3E}">
        <p14:creationId xmlns:p14="http://schemas.microsoft.com/office/powerpoint/2010/main" val="21719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75"/>
        <p:cNvGrpSpPr/>
        <p:nvPr/>
      </p:nvGrpSpPr>
      <p:grpSpPr>
        <a:xfrm>
          <a:off x="0" y="0"/>
          <a:ext cx="0" cy="0"/>
          <a:chOff x="0" y="0"/>
          <a:chExt cx="0" cy="0"/>
        </a:xfrm>
      </p:grpSpPr>
      <p:sp>
        <p:nvSpPr>
          <p:cNvPr id="176" name="Google Shape;176;p11"/>
          <p:cNvSpPr/>
          <p:nvPr/>
        </p:nvSpPr>
        <p:spPr>
          <a:xfrm>
            <a:off x="1049084" y="1766587"/>
            <a:ext cx="7712815"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SUPER HERO CUFF LINKS</a:t>
            </a:r>
            <a:endParaRPr sz="4000" dirty="0">
              <a:solidFill>
                <a:srgbClr val="CA2200"/>
              </a:solidFill>
              <a:latin typeface="Arial Black"/>
              <a:ea typeface="Arial Black"/>
              <a:cs typeface="Arial Black"/>
              <a:sym typeface="Arial Black"/>
            </a:endParaRPr>
          </a:p>
        </p:txBody>
      </p:sp>
      <p:sp>
        <p:nvSpPr>
          <p:cNvPr id="177" name="Google Shape;177;p11"/>
          <p:cNvSpPr txBox="1"/>
          <p:nvPr/>
        </p:nvSpPr>
        <p:spPr>
          <a:xfrm>
            <a:off x="1049084" y="3895023"/>
            <a:ext cx="7560839" cy="4524275"/>
          </a:xfrm>
          <a:prstGeom prst="rect">
            <a:avLst/>
          </a:prstGeom>
          <a:noFill/>
          <a:ln>
            <a:noFill/>
          </a:ln>
        </p:spPr>
        <p:txBody>
          <a:bodyPr spcFirstLastPara="1" wrap="square" lIns="91425" tIns="45700" rIns="91425" bIns="45700" anchor="t" anchorCtr="0">
            <a:spAutoFit/>
          </a:bodyPr>
          <a:lstStyle/>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Construction Paper/Multipurpose Paper (2 different colors)</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Scissors</a:t>
            </a:r>
          </a:p>
          <a:p>
            <a:pPr marL="685800" marR="0" lvl="0" indent="-685800" algn="l" rtl="0">
              <a:spcBef>
                <a:spcPts val="0"/>
              </a:spcBef>
              <a:spcAft>
                <a:spcPts val="0"/>
              </a:spcAft>
              <a:buClr>
                <a:schemeClr val="lt1"/>
              </a:buClr>
              <a:buSzPts val="4800"/>
              <a:buFont typeface="Arial" panose="020B0604020202020204" pitchFamily="34" charset="0"/>
              <a:buChar char="•"/>
            </a:pPr>
            <a:r>
              <a:rPr lang="en-US" sz="4800" b="1" dirty="0">
                <a:solidFill>
                  <a:schemeClr val="lt1"/>
                </a:solidFill>
                <a:latin typeface="Calibri"/>
                <a:ea typeface="Calibri"/>
                <a:cs typeface="Calibri"/>
                <a:sym typeface="Calibri"/>
              </a:rPr>
              <a:t>Pen or Markers</a:t>
            </a:r>
          </a:p>
          <a:p>
            <a:pPr marL="685800" marR="0" lvl="0" indent="-685800" algn="l" rtl="0">
              <a:spcBef>
                <a:spcPts val="0"/>
              </a:spcBef>
              <a:spcAft>
                <a:spcPts val="0"/>
              </a:spcAft>
              <a:buClr>
                <a:schemeClr val="lt1"/>
              </a:buClr>
              <a:buSzPts val="4800"/>
              <a:buFont typeface="Arial"/>
              <a:buChar char="•"/>
            </a:pPr>
            <a:r>
              <a:rPr lang="en-US" sz="4800" b="1" dirty="0">
                <a:solidFill>
                  <a:schemeClr val="lt1"/>
                </a:solidFill>
                <a:latin typeface="Calibri"/>
                <a:ea typeface="Calibri"/>
                <a:cs typeface="Calibri"/>
                <a:sym typeface="Calibri"/>
              </a:rPr>
              <a:t>Glue or tape</a:t>
            </a:r>
            <a:endParaRPr sz="4800" b="1" dirty="0">
              <a:solidFill>
                <a:schemeClr val="lt1"/>
              </a:solidFill>
              <a:latin typeface="Calibri"/>
              <a:ea typeface="Calibri"/>
              <a:cs typeface="Calibri"/>
              <a:sym typeface="Calibri"/>
            </a:endParaRPr>
          </a:p>
        </p:txBody>
      </p:sp>
      <p:pic>
        <p:nvPicPr>
          <p:cNvPr id="16386" name="Picture 2" descr="cuff scripture craft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510" y="1287616"/>
            <a:ext cx="7170137" cy="803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4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908910" y="781658"/>
            <a:ext cx="8307661" cy="568172"/>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I BELIEVE HAND</a:t>
            </a:r>
            <a:endParaRPr sz="4000" dirty="0">
              <a:solidFill>
                <a:srgbClr val="CA2200"/>
              </a:solidFill>
              <a:latin typeface="Arial Black"/>
              <a:ea typeface="Arial Black"/>
              <a:cs typeface="Arial Black"/>
              <a:sym typeface="Arial Black"/>
            </a:endParaRPr>
          </a:p>
        </p:txBody>
      </p:sp>
      <p:sp>
        <p:nvSpPr>
          <p:cNvPr id="185" name="Google Shape;185;p12"/>
          <p:cNvSpPr txBox="1"/>
          <p:nvPr/>
        </p:nvSpPr>
        <p:spPr>
          <a:xfrm>
            <a:off x="908910" y="1808699"/>
            <a:ext cx="9275522" cy="7848262"/>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Make super hero cuff links, because with God’s strength we can do anything and we will never be empty.</a:t>
            </a:r>
          </a:p>
          <a:p>
            <a:pPr marL="571500" lvl="0" indent="-571500">
              <a:buClr>
                <a:schemeClr val="lt1"/>
              </a:buClr>
              <a:buSzPts val="4800"/>
              <a:buFont typeface="Arial" panose="020B0604020202020204" pitchFamily="34" charset="0"/>
              <a:buChar char="•"/>
            </a:pPr>
            <a:endParaRPr lang="en-US" sz="3600" b="1" dirty="0">
              <a:solidFill>
                <a:schemeClr val="lt1"/>
              </a:solidFill>
              <a:latin typeface="Calibri"/>
              <a:ea typeface="Calibri"/>
              <a:cs typeface="Calibri"/>
              <a:sym typeface="Calibri"/>
            </a:endParaRPr>
          </a:p>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Cut strips of paper about 1-1/2” wide. Decorate the paper with stickers, color, paper hearts/crosses, scripture.                                                              </a:t>
            </a:r>
          </a:p>
          <a:p>
            <a:pPr marL="914400" lvl="0" indent="-914400">
              <a:buClr>
                <a:schemeClr val="lt1"/>
              </a:buClr>
              <a:buSzPts val="4800"/>
              <a:buFont typeface="Arial" panose="020B0604020202020204" pitchFamily="34" charset="0"/>
              <a:buChar char="•"/>
            </a:pPr>
            <a:endParaRPr lang="en-US" sz="3600" b="1" dirty="0">
              <a:solidFill>
                <a:schemeClr val="lt1"/>
              </a:solidFill>
              <a:latin typeface="Calibri"/>
              <a:ea typeface="Calibri"/>
              <a:cs typeface="Calibri"/>
              <a:sym typeface="Calibri"/>
            </a:endParaRPr>
          </a:p>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Add the scripture or reference- I can do everything through Him who gives me strength. Philippians 4:13</a:t>
            </a:r>
          </a:p>
          <a:p>
            <a:pPr marL="914400" lvl="0" indent="-914400">
              <a:buClr>
                <a:schemeClr val="lt1"/>
              </a:buClr>
              <a:buSzPts val="4800"/>
              <a:buFont typeface="Arial" panose="020B0604020202020204" pitchFamily="34" charset="0"/>
              <a:buChar char="•"/>
            </a:pPr>
            <a:endParaRPr lang="en-US" sz="3600" b="1" dirty="0">
              <a:solidFill>
                <a:schemeClr val="lt1"/>
              </a:solidFill>
              <a:latin typeface="Calibri"/>
              <a:ea typeface="Calibri"/>
              <a:cs typeface="Calibri"/>
              <a:sym typeface="Calibri"/>
            </a:endParaRPr>
          </a:p>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Wrap the cuffs around your wrist and secure with tape.</a:t>
            </a:r>
            <a:endParaRPr sz="3600" dirty="0"/>
          </a:p>
        </p:txBody>
      </p:sp>
      <p:pic>
        <p:nvPicPr>
          <p:cNvPr id="5" name="Picture 2" descr="cuff scripture craft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337" y="955829"/>
            <a:ext cx="6461205" cy="8385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33646" y="1423266"/>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133646" y="3225248"/>
            <a:ext cx="9566980" cy="5009322"/>
          </a:xfrm>
          <a:prstGeom prst="rect">
            <a:avLst/>
          </a:prstGeom>
          <a:noFill/>
          <a:ln>
            <a:noFill/>
          </a:ln>
        </p:spPr>
        <p:txBody>
          <a:bodyPr spcFirstLastPara="1" wrap="square" lIns="91425" tIns="45700" rIns="91425" bIns="45700" anchor="ctr" anchorCtr="0">
            <a:noAutofit/>
          </a:bodyPr>
          <a:lstStyle/>
          <a:p>
            <a:pPr fontAlgn="base"/>
            <a:r>
              <a:rPr lang="en-US" sz="4000" b="1" i="1" dirty="0">
                <a:solidFill>
                  <a:schemeClr val="bg1"/>
                </a:solidFill>
                <a:latin typeface="+mj-lt"/>
              </a:rPr>
              <a:t>Dear Jesus, thank you for your forgiveness and for feeding us, and for reminding us of your love even when we have forgotten you. Open the eyes of our hearts so we can also recognize your presence and see the wonders you are doing in our lives. </a:t>
            </a:r>
          </a:p>
          <a:p>
            <a:pPr fontAlgn="base"/>
            <a:endParaRPr lang="en-US" sz="4000" b="1" i="1" dirty="0">
              <a:solidFill>
                <a:schemeClr val="bg1"/>
              </a:solidFill>
              <a:latin typeface="+mj-lt"/>
            </a:endParaRPr>
          </a:p>
          <a:p>
            <a:pPr fontAlgn="base"/>
            <a:r>
              <a:rPr lang="en-US" sz="40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a:t>
            </a:r>
            <a:r>
              <a:rPr lang="en-US" sz="3000" b="1" baseline="30000" dirty="0">
                <a:solidFill>
                  <a:srgbClr val="FFFFFF"/>
                </a:solidFill>
              </a:rPr>
              <a:t>nd</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65710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1445714" y="1419404"/>
            <a:ext cx="15396573" cy="7201972"/>
          </a:xfrm>
          <a:prstGeom prst="rect">
            <a:avLst/>
          </a:prstGeom>
          <a:noFill/>
          <a:ln>
            <a:noFill/>
          </a:ln>
        </p:spPr>
        <p:txBody>
          <a:bodyPr spcFirstLastPara="1" wrap="square" lIns="0" tIns="0" rIns="0" bIns="0" anchor="t" anchorCtr="0">
            <a:spAutoFit/>
          </a:bodyPr>
          <a:lstStyle/>
          <a:p>
            <a:pPr lvl="0" algn="just">
              <a:buSzPts val="4000"/>
            </a:pPr>
            <a:r>
              <a:rPr lang="en-US" sz="3600" dirty="0">
                <a:solidFill>
                  <a:schemeClr val="tx1">
                    <a:lumMod val="75000"/>
                    <a:lumOff val="25000"/>
                  </a:schemeClr>
                </a:solidFill>
                <a:latin typeface="Open Sans" pitchFamily="2" charset="0"/>
                <a:ea typeface="Open Sans" pitchFamily="2" charset="0"/>
                <a:cs typeface="Open Sans" pitchFamily="2" charset="0"/>
              </a:rPr>
              <a:t>Although too far away to recognize in the dim light of early morning, the miracle catch of fish caused John, "that disciple whom Jesus loved," to realize that the person on the shore was Jesus.</a:t>
            </a:r>
          </a:p>
          <a:p>
            <a:pPr lvl="0" algn="just">
              <a:buSzPts val="4000"/>
            </a:pPr>
            <a:endParaRPr lang="en-US" sz="3600" dirty="0">
              <a:solidFill>
                <a:schemeClr val="tx1">
                  <a:lumMod val="75000"/>
                  <a:lumOff val="25000"/>
                </a:schemeClr>
              </a:solidFill>
              <a:latin typeface="Open Sans" pitchFamily="2" charset="0"/>
              <a:ea typeface="Open Sans" pitchFamily="2" charset="0"/>
              <a:cs typeface="Open Sans" pitchFamily="2" charset="0"/>
            </a:endParaRPr>
          </a:p>
          <a:p>
            <a:pPr lvl="0" algn="just">
              <a:buSzPts val="4000"/>
            </a:pPr>
            <a:r>
              <a:rPr lang="en-US" sz="3600" dirty="0">
                <a:solidFill>
                  <a:schemeClr val="tx1">
                    <a:lumMod val="75000"/>
                    <a:lumOff val="25000"/>
                  </a:schemeClr>
                </a:solidFill>
                <a:latin typeface="Open Sans" pitchFamily="2" charset="0"/>
                <a:ea typeface="Open Sans" pitchFamily="2" charset="0"/>
                <a:cs typeface="Open Sans" pitchFamily="2" charset="0"/>
              </a:rPr>
              <a:t>When Peter realized it was Jesus, he could not wait for the boat to draw closer to the shore. By obeying Jesus and finding more fish than they could have possibly caught any other way, means this was a Miracle Catch of Fish. The net not breaking was yet another miracle. The Lord can abundantly provide. </a:t>
            </a:r>
          </a:p>
          <a:p>
            <a:pPr lvl="0" algn="just">
              <a:buSzPts val="4000"/>
            </a:pPr>
            <a:endParaRPr lang="en-US" sz="3600" dirty="0">
              <a:solidFill>
                <a:schemeClr val="tx1">
                  <a:lumMod val="75000"/>
                  <a:lumOff val="25000"/>
                </a:schemeClr>
              </a:solidFill>
              <a:latin typeface="Open Sans" pitchFamily="2" charset="0"/>
              <a:ea typeface="Open Sans" pitchFamily="2" charset="0"/>
              <a:cs typeface="Open Sans" pitchFamily="2" charset="0"/>
            </a:endParaRPr>
          </a:p>
          <a:p>
            <a:pPr lvl="0" algn="just">
              <a:buSzPts val="4000"/>
            </a:pPr>
            <a:r>
              <a:rPr lang="en-US" sz="3600" dirty="0">
                <a:solidFill>
                  <a:schemeClr val="tx1">
                    <a:lumMod val="75000"/>
                    <a:lumOff val="25000"/>
                  </a:schemeClr>
                </a:solidFill>
                <a:latin typeface="Open Sans" pitchFamily="2" charset="0"/>
                <a:ea typeface="Open Sans" pitchFamily="2" charset="0"/>
                <a:cs typeface="Open Sans" pitchFamily="2" charset="0"/>
              </a:rPr>
              <a:t>This miracle not only blessed them with a boat filled with fish, but it also restored their hope and confidence that had been lost over the recent horrible ordeal when they had thought they had lost their Master.</a:t>
            </a:r>
          </a:p>
        </p:txBody>
      </p:sp>
    </p:spTree>
    <p:extLst>
      <p:ext uri="{BB962C8B-B14F-4D97-AF65-F5344CB8AC3E}">
        <p14:creationId xmlns:p14="http://schemas.microsoft.com/office/powerpoint/2010/main" val="35104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03853"/>
            <a:ext cx="18288000" cy="830997"/>
          </a:xfrm>
          <a:prstGeom prst="rect">
            <a:avLst/>
          </a:prstGeom>
          <a:noFill/>
          <a:ln>
            <a:noFill/>
          </a:ln>
        </p:spPr>
        <p:txBody>
          <a:bodyPr spcFirstLastPara="1" wrap="square" lIns="0" tIns="0" rIns="0" bIns="0" anchor="t" anchorCtr="0">
            <a:spAutoFit/>
          </a:bodyPr>
          <a:lstStyle/>
          <a:p>
            <a:pPr lvl="0" algn="ctr">
              <a:buSzPts val="6600"/>
            </a:pPr>
            <a:r>
              <a:rPr lang="en-US" sz="5400" b="1" i="0" u="none" strike="noStrike" cap="none" dirty="0">
                <a:solidFill>
                  <a:srgbClr val="C4A300"/>
                </a:solidFill>
                <a:latin typeface="Arial Black"/>
                <a:ea typeface="Arial Black"/>
                <a:cs typeface="Arial Black"/>
                <a:sym typeface="Arial Black"/>
              </a:rPr>
              <a:t>THE MIRACLE CATCH OF FISH</a:t>
            </a: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a:ea typeface="Arial Black"/>
                <a:cs typeface="Arial Black"/>
                <a:sym typeface="Arial Black"/>
              </a:rPr>
              <a:t>John 21:1-14</a:t>
            </a:r>
          </a:p>
        </p:txBody>
      </p:sp>
      <p:pic>
        <p:nvPicPr>
          <p:cNvPr id="1026" name="Picture 2" descr="Pin on Bible: Jesus Returns to 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702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1322" y="2158213"/>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351322" y="3141464"/>
            <a:ext cx="4178622" cy="4308872"/>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Jesus appeared once more to his disciples at Lake </a:t>
            </a:r>
            <a:r>
              <a:rPr lang="en-US" sz="4000" b="1" dirty="0" err="1">
                <a:solidFill>
                  <a:schemeClr val="bg1"/>
                </a:solidFill>
                <a:latin typeface="Arial Black" panose="020B0A04020102020204" pitchFamily="34" charset="0"/>
              </a:rPr>
              <a:t>Tiberias</a:t>
            </a:r>
            <a:r>
              <a:rPr lang="en-US" sz="4000" b="1" dirty="0">
                <a:solidFill>
                  <a:schemeClr val="bg1"/>
                </a:solidFill>
                <a:latin typeface="Arial Black" panose="020B0A04020102020204" pitchFamily="34" charset="0"/>
              </a:rPr>
              <a:t>. This is how it happened.</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0" name="Picture 2" descr="FreeBibleimages :: The resurrection breakfast :: Jesus appears to His  disciples in Galilee (Joh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918" y="16383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143510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63898" y="2577405"/>
            <a:ext cx="5083645" cy="6155531"/>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Simon Peter, Thomas (called the Twin), Nathanael (the one from Cana in Galilee), the sons of Zebedee, and two other disciples of Jesus were all together.</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196" name="Picture 4" descr="Later on, Jesus revealed Himself again to the disciples at the Sea of Galilee. This is what happened: Simon Peter, Thomas, Nathaniel, James and John, and two other disciples, were together. Simon Peter told them, ‘I’m going fishing.’ &lt;br/&gt;They all told him, ‘We’ll go with you, too.’ – Slid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9" y="1435100"/>
            <a:ext cx="9608457" cy="741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1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86573" y="2533347"/>
            <a:ext cx="5648055" cy="6155531"/>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Simon Peter said to the others, </a:t>
            </a:r>
          </a:p>
          <a:p>
            <a:pPr lvl="0">
              <a:buSzPts val="4000"/>
            </a:pPr>
            <a:r>
              <a:rPr lang="en-US" sz="4000" dirty="0">
                <a:solidFill>
                  <a:schemeClr val="bg1"/>
                </a:solidFill>
                <a:latin typeface="Arial Black" panose="020B0A04020102020204" pitchFamily="34" charset="0"/>
              </a:rPr>
              <a:t>"I am going fishing." </a:t>
            </a:r>
          </a:p>
          <a:p>
            <a:pPr lvl="0">
              <a:buSzPts val="4000"/>
            </a:pPr>
            <a:endParaRPr lang="en-US" sz="4000" dirty="0">
              <a:solidFill>
                <a:schemeClr val="bg1"/>
              </a:solidFill>
              <a:latin typeface="Arial Black" panose="020B0A04020102020204" pitchFamily="34" charset="0"/>
            </a:endParaRPr>
          </a:p>
          <a:p>
            <a:pPr lvl="0">
              <a:buSzPts val="4000"/>
            </a:pPr>
            <a:r>
              <a:rPr lang="en-US" sz="4000" dirty="0">
                <a:solidFill>
                  <a:schemeClr val="bg1"/>
                </a:solidFill>
                <a:latin typeface="Arial Black" panose="020B0A04020102020204" pitchFamily="34" charset="0"/>
              </a:rPr>
              <a:t>"We will come with you," they told him. So they went out in a boat, but all that night they did not catch a thing.</a:t>
            </a:r>
            <a:endParaRPr lang="en-US" sz="40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086573" y="1540332"/>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4800" b="1" dirty="0">
                <a:solidFill>
                  <a:srgbClr val="FFFFFF"/>
                </a:solidFill>
                <a:latin typeface="Arial Black"/>
                <a:ea typeface="Arial Black"/>
                <a:cs typeface="Arial Black"/>
                <a:sym typeface="Arial Black"/>
              </a:rPr>
              <a:t>3</a:t>
            </a:r>
            <a:endParaRPr sz="4800" b="1" i="0" u="none" strike="noStrike" cap="none" dirty="0">
              <a:solidFill>
                <a:srgbClr val="FFFFFF"/>
              </a:solidFill>
              <a:latin typeface="Arial Black"/>
              <a:ea typeface="Arial Black"/>
              <a:cs typeface="Arial Black"/>
              <a:sym typeface="Arial Black"/>
            </a:endParaRPr>
          </a:p>
        </p:txBody>
      </p:sp>
      <p:pic>
        <p:nvPicPr>
          <p:cNvPr id="5122" name="Picture 2" descr="FreeBibleimages :: Amazing breakfast :: The risen Jesus cooks breakfast on  the shore of Galilee for His disciples (John 21: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170" y="1677436"/>
            <a:ext cx="9720489"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081431" y="201230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081431" y="3198840"/>
            <a:ext cx="3913103" cy="4924425"/>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anose="020B0A04020102020204" pitchFamily="34" charset="0"/>
              </a:rPr>
              <a:t>As the sun was rising, Jesus stood at the water's edge, but the disciples did not know that it was Jesus.</a:t>
            </a:r>
            <a:endParaRPr sz="40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descr="FreeBibleimages :: The risen Jesus cooks breakfast :: Jesus feeds His  disciples on the shores of Galilee (John 2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747" y="148113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1020</Words>
  <Application>Microsoft Office PowerPoint</Application>
  <PresentationFormat>Custom</PresentationFormat>
  <Paragraphs>105</Paragraphs>
  <Slides>25</Slides>
  <Notes>25</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Calibri</vt:lpstr>
      <vt:lpstr>Arial Black</vt:lpstr>
      <vt:lpstr>Open Sans</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210</cp:revision>
  <dcterms:created xsi:type="dcterms:W3CDTF">2020-09-06T06:27:27Z</dcterms:created>
  <dcterms:modified xsi:type="dcterms:W3CDTF">2022-04-27T01:17:00Z</dcterms:modified>
</cp:coreProperties>
</file>