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23"/>
  </p:notesMasterIdLst>
  <p:sldIdLst>
    <p:sldId id="256" r:id="rId3"/>
    <p:sldId id="279" r:id="rId4"/>
    <p:sldId id="258" r:id="rId5"/>
    <p:sldId id="259" r:id="rId6"/>
    <p:sldId id="261" r:id="rId7"/>
    <p:sldId id="287" r:id="rId8"/>
    <p:sldId id="260" r:id="rId9"/>
    <p:sldId id="262" r:id="rId10"/>
    <p:sldId id="263" r:id="rId11"/>
    <p:sldId id="290" r:id="rId12"/>
    <p:sldId id="293" r:id="rId13"/>
    <p:sldId id="297" r:id="rId14"/>
    <p:sldId id="298" r:id="rId15"/>
    <p:sldId id="267" r:id="rId16"/>
    <p:sldId id="270" r:id="rId17"/>
    <p:sldId id="269" r:id="rId18"/>
    <p:sldId id="285" r:id="rId19"/>
    <p:sldId id="305" r:id="rId20"/>
    <p:sldId id="271" r:id="rId21"/>
    <p:sldId id="304" r:id="rId22"/>
  </p:sldIdLst>
  <p:sldSz cx="18288000" cy="10287000"/>
  <p:notesSz cx="6858000" cy="9144000"/>
  <p:embeddedFontLst>
    <p:embeddedFont>
      <p:font typeface="Calibri" pitchFamily="34" charset="0"/>
      <p:regular r:id="rId24"/>
      <p:bold r:id="rId25"/>
      <p:italic r:id="rId26"/>
      <p:boldItalic r:id="rId27"/>
    </p:embeddedFont>
    <p:embeddedFont>
      <p:font typeface="Arial Black" pitchFamily="34" charset="0"/>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hUdi9cqnTZZsn53Mg74XvDywa69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F696F"/>
    <a:srgbClr val="FF8F79"/>
    <a:srgbClr val="CA2200"/>
    <a:srgbClr val="D79491"/>
    <a:srgbClr val="EBA3A3"/>
    <a:srgbClr val="DDB1B4"/>
    <a:srgbClr val="12A6B6"/>
    <a:srgbClr val="16D0E4"/>
    <a:srgbClr val="257D67"/>
    <a:srgbClr val="0E5C4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323" autoAdjust="0"/>
    <p:restoredTop sz="91057" autoAdjust="0"/>
  </p:normalViewPr>
  <p:slideViewPr>
    <p:cSldViewPr snapToGrid="0">
      <p:cViewPr varScale="1">
        <p:scale>
          <a:sx n="52" d="100"/>
          <a:sy n="52" d="100"/>
        </p:scale>
        <p:origin x="-725" y="-10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138398425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Calibri"/>
                <a:buNone/>
              </a:pPr>
              <a:t>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xmlns="" val="2538051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10</a:t>
            </a:fld>
            <a:endParaRPr/>
          </a:p>
        </p:txBody>
      </p:sp>
    </p:spTree>
    <p:extLst>
      <p:ext uri="{BB962C8B-B14F-4D97-AF65-F5344CB8AC3E}">
        <p14:creationId xmlns:p14="http://schemas.microsoft.com/office/powerpoint/2010/main" xmlns="" val="2000873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11</a:t>
            </a:fld>
            <a:endParaRPr/>
          </a:p>
        </p:txBody>
      </p:sp>
    </p:spTree>
    <p:extLst>
      <p:ext uri="{BB962C8B-B14F-4D97-AF65-F5344CB8AC3E}">
        <p14:creationId xmlns:p14="http://schemas.microsoft.com/office/powerpoint/2010/main" xmlns="" val="2236549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3" name="Google Shape;15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12</a:t>
            </a:fld>
            <a:endParaRPr/>
          </a:p>
        </p:txBody>
      </p:sp>
    </p:spTree>
    <p:extLst>
      <p:ext uri="{BB962C8B-B14F-4D97-AF65-F5344CB8AC3E}">
        <p14:creationId xmlns:p14="http://schemas.microsoft.com/office/powerpoint/2010/main" xmlns="" val="1137200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13</a:t>
            </a:fld>
            <a:endParaRPr/>
          </a:p>
        </p:txBody>
      </p:sp>
    </p:spTree>
    <p:extLst>
      <p:ext uri="{BB962C8B-B14F-4D97-AF65-F5344CB8AC3E}">
        <p14:creationId xmlns:p14="http://schemas.microsoft.com/office/powerpoint/2010/main" xmlns="" val="2861521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39975368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15</a:t>
            </a:fld>
            <a:endParaRPr/>
          </a:p>
        </p:txBody>
      </p:sp>
    </p:spTree>
    <p:extLst>
      <p:ext uri="{BB962C8B-B14F-4D97-AF65-F5344CB8AC3E}">
        <p14:creationId xmlns:p14="http://schemas.microsoft.com/office/powerpoint/2010/main" xmlns="" val="3029556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01" name="Google Shape;201;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16</a:t>
            </a:fld>
            <a:endParaRPr/>
          </a:p>
        </p:txBody>
      </p:sp>
    </p:spTree>
    <p:extLst>
      <p:ext uri="{BB962C8B-B14F-4D97-AF65-F5344CB8AC3E}">
        <p14:creationId xmlns:p14="http://schemas.microsoft.com/office/powerpoint/2010/main" xmlns="" val="4955716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fontAlgn="base"/>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17</a:t>
            </a:fld>
            <a:endParaRPr/>
          </a:p>
        </p:txBody>
      </p:sp>
    </p:spTree>
    <p:extLst>
      <p:ext uri="{BB962C8B-B14F-4D97-AF65-F5344CB8AC3E}">
        <p14:creationId xmlns:p14="http://schemas.microsoft.com/office/powerpoint/2010/main" xmlns="" val="34641979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indent="-228600" algn="just" defTabSz="914400" rtl="0" eaLnBrk="1" fontAlgn="base" latinLnBrk="0" hangingPunct="1">
              <a:lnSpc>
                <a:spcPct val="100000"/>
              </a:lnSpc>
              <a:spcBef>
                <a:spcPts val="0"/>
              </a:spcBef>
              <a:spcAft>
                <a:spcPts val="0"/>
              </a:spcAft>
              <a:buClr>
                <a:srgbClr val="000000"/>
              </a:buClr>
              <a:buSzPts val="1400"/>
              <a:buFont typeface="Arial"/>
              <a:buNone/>
              <a:tabLst/>
              <a:defRPr/>
            </a:pPr>
            <a:r>
              <a:rPr lang="en-US" dirty="0" smtClean="0"/>
              <a:t>Remind the kids to display their Tree of Goodness craft somewhere that everyone can see! This will serve</a:t>
            </a:r>
            <a:r>
              <a:rPr lang="en-US" baseline="0" dirty="0" smtClean="0"/>
              <a:t> as reminder for them to always do what is good and right for them to bear fruit and be with Jesus someday. </a:t>
            </a:r>
            <a:endParaRPr lang="en-US" dirty="0" smtClean="0"/>
          </a:p>
          <a:p>
            <a:pPr algn="just" fontAlgn="base"/>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18</a:t>
            </a:fld>
            <a:endParaRPr/>
          </a:p>
        </p:txBody>
      </p:sp>
    </p:spTree>
    <p:extLst>
      <p:ext uri="{BB962C8B-B14F-4D97-AF65-F5344CB8AC3E}">
        <p14:creationId xmlns:p14="http://schemas.microsoft.com/office/powerpoint/2010/main" xmlns="" val="34641979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f7e905350f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gf7e905350f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6" name="Google Shape;216;gf7e905350f_0_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19</a:t>
            </a:fld>
            <a:endParaRPr/>
          </a:p>
        </p:txBody>
      </p:sp>
    </p:spTree>
    <p:extLst>
      <p:ext uri="{BB962C8B-B14F-4D97-AF65-F5344CB8AC3E}">
        <p14:creationId xmlns:p14="http://schemas.microsoft.com/office/powerpoint/2010/main" xmlns="" val="1417882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f389fad905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gf389fad905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gf389fad905_0_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Calibri"/>
                <a:buNone/>
              </a:pPr>
              <a:t>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xmlns="" val="4696703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Calibri"/>
                <a:buNone/>
              </a:pPr>
              <a:t>20</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xmlns="" val="2538051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3" name="Google Shape;11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3</a:t>
            </a:fld>
            <a:endParaRPr/>
          </a:p>
        </p:txBody>
      </p:sp>
    </p:spTree>
    <p:extLst>
      <p:ext uri="{BB962C8B-B14F-4D97-AF65-F5344CB8AC3E}">
        <p14:creationId xmlns:p14="http://schemas.microsoft.com/office/powerpoint/2010/main" xmlns="" val="1488391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21" name="Google Shape;12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3958194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5</a:t>
            </a:fld>
            <a:endParaRPr/>
          </a:p>
        </p:txBody>
      </p:sp>
    </p:spTree>
    <p:extLst>
      <p:ext uri="{BB962C8B-B14F-4D97-AF65-F5344CB8AC3E}">
        <p14:creationId xmlns:p14="http://schemas.microsoft.com/office/powerpoint/2010/main" xmlns="" val="3566629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6</a:t>
            </a:fld>
            <a:endParaRPr/>
          </a:p>
        </p:txBody>
      </p:sp>
    </p:spTree>
    <p:extLst>
      <p:ext uri="{BB962C8B-B14F-4D97-AF65-F5344CB8AC3E}">
        <p14:creationId xmlns:p14="http://schemas.microsoft.com/office/powerpoint/2010/main" xmlns="" val="79874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a:buNone/>
            </a:pPr>
            <a:endParaRPr b="0" dirty="0"/>
          </a:p>
        </p:txBody>
      </p:sp>
      <p:sp>
        <p:nvSpPr>
          <p:cNvPr id="128" name="Google Shape;12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7</a:t>
            </a:fld>
            <a:endParaRPr/>
          </a:p>
        </p:txBody>
      </p:sp>
    </p:spTree>
    <p:extLst>
      <p:ext uri="{BB962C8B-B14F-4D97-AF65-F5344CB8AC3E}">
        <p14:creationId xmlns:p14="http://schemas.microsoft.com/office/powerpoint/2010/main" xmlns="" val="1930942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8</a:t>
            </a:fld>
            <a:endParaRPr/>
          </a:p>
        </p:txBody>
      </p:sp>
    </p:spTree>
    <p:extLst>
      <p:ext uri="{BB962C8B-B14F-4D97-AF65-F5344CB8AC3E}">
        <p14:creationId xmlns:p14="http://schemas.microsoft.com/office/powerpoint/2010/main" xmlns="" val="2328780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3" name="Google Shape;15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9</a:t>
            </a:fld>
            <a:endParaRPr/>
          </a:p>
        </p:txBody>
      </p:sp>
    </p:spTree>
    <p:extLst>
      <p:ext uri="{BB962C8B-B14F-4D97-AF65-F5344CB8AC3E}">
        <p14:creationId xmlns:p14="http://schemas.microsoft.com/office/powerpoint/2010/main" xmlns="" val="2209988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8"/>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9"/>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9"/>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2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8" name="Google Shape;28;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3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3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3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3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3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7"/>
          <p:cNvSpPr>
            <a:spLocks noGrp="1"/>
          </p:cNvSpPr>
          <p:nvPr>
            <p:ph type="pic" idx="2"/>
          </p:nvPr>
        </p:nvSpPr>
        <p:spPr>
          <a:xfrm>
            <a:off x="1792288" y="612775"/>
            <a:ext cx="5486400" cy="4114800"/>
          </a:xfrm>
          <a:prstGeom prst="rect">
            <a:avLst/>
          </a:prstGeom>
          <a:noFill/>
          <a:ln>
            <a:noFill/>
          </a:ln>
        </p:spPr>
      </p:sp>
      <p:sp>
        <p:nvSpPr>
          <p:cNvPr id="68" name="Google Shape;68;p3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4"/>
        <p:cNvGrpSpPr/>
        <p:nvPr/>
      </p:nvGrpSpPr>
      <p:grpSpPr>
        <a:xfrm>
          <a:off x="0" y="0"/>
          <a:ext cx="0" cy="0"/>
          <a:chOff x="0" y="0"/>
          <a:chExt cx="0" cy="0"/>
        </a:xfrm>
      </p:grpSpPr>
      <p:sp>
        <p:nvSpPr>
          <p:cNvPr id="85" name="Google Shape;85;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 name="Google Shape;86;p2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87" name="Google Shape;87;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88" name="Google Shape;88;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89" name="Google Shape;89;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hyperlink" Target="https://amzn.to/3dfTtMJ"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baamboozle.com/classic/2616"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98"/>
        <p:cNvGrpSpPr/>
        <p:nvPr/>
      </p:nvGrpSpPr>
      <p:grpSpPr>
        <a:xfrm>
          <a:off x="0" y="0"/>
          <a:ext cx="0" cy="0"/>
          <a:chOff x="0" y="0"/>
          <a:chExt cx="0" cy="0"/>
        </a:xfrm>
      </p:grpSpPr>
      <p:sp>
        <p:nvSpPr>
          <p:cNvPr id="99" name="Google Shape;99;p1"/>
          <p:cNvSpPr txBox="1"/>
          <p:nvPr/>
        </p:nvSpPr>
        <p:spPr>
          <a:xfrm>
            <a:off x="-62345" y="3086099"/>
            <a:ext cx="10515600" cy="3478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300"/>
              <a:buFont typeface="Arial"/>
              <a:buNone/>
            </a:pPr>
            <a:r>
              <a:rPr lang="en-US" sz="11300" b="1" i="0" u="none" strike="noStrike" cap="none" dirty="0">
                <a:solidFill>
                  <a:srgbClr val="FFFFFF"/>
                </a:solidFill>
                <a:latin typeface="Arial"/>
                <a:ea typeface="Arial"/>
                <a:cs typeface="Arial"/>
                <a:sym typeface="Arial"/>
              </a:rPr>
              <a:t>LIVE THE WORD KIDS</a:t>
            </a:r>
            <a:endParaRPr sz="1400" b="0" i="0" u="none" strike="noStrike" cap="none" dirty="0">
              <a:solidFill>
                <a:srgbClr val="000000"/>
              </a:solidFill>
              <a:latin typeface="Arial"/>
              <a:ea typeface="Arial"/>
              <a:cs typeface="Arial"/>
              <a:sym typeface="Arial"/>
            </a:endParaRPr>
          </a:p>
        </p:txBody>
      </p:sp>
      <p:sp>
        <p:nvSpPr>
          <p:cNvPr id="100" name="Google Shape;100;p1"/>
          <p:cNvSpPr/>
          <p:nvPr/>
        </p:nvSpPr>
        <p:spPr>
          <a:xfrm>
            <a:off x="969818" y="6548586"/>
            <a:ext cx="8458200" cy="808178"/>
          </a:xfrm>
          <a:prstGeom prst="rect">
            <a:avLst/>
          </a:prstGeom>
          <a:solidFill>
            <a:srgbClr val="BF696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1" name="Google Shape;101;p1"/>
          <p:cNvSpPr txBox="1"/>
          <p:nvPr/>
        </p:nvSpPr>
        <p:spPr>
          <a:xfrm>
            <a:off x="-62345" y="6721842"/>
            <a:ext cx="10515600" cy="46166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dirty="0" smtClean="0">
                <a:solidFill>
                  <a:srgbClr val="FFFFFF"/>
                </a:solidFill>
              </a:rPr>
              <a:t>3</a:t>
            </a:r>
            <a:r>
              <a:rPr lang="en-US" sz="3000" b="1" baseline="30000" dirty="0" smtClean="0">
                <a:solidFill>
                  <a:srgbClr val="FFFFFF"/>
                </a:solidFill>
              </a:rPr>
              <a:t>rd</a:t>
            </a:r>
            <a:r>
              <a:rPr lang="en-US" sz="3000" b="1" dirty="0" smtClean="0">
                <a:solidFill>
                  <a:srgbClr val="FFFFFF"/>
                </a:solidFill>
              </a:rPr>
              <a:t> Sunday</a:t>
            </a:r>
            <a:r>
              <a:rPr lang="en-US" sz="3000" b="1" i="0" u="none" strike="noStrike" cap="none" dirty="0" smtClean="0">
                <a:solidFill>
                  <a:srgbClr val="FFFFFF"/>
                </a:solidFill>
                <a:latin typeface="Arial"/>
                <a:ea typeface="Arial"/>
                <a:cs typeface="Arial"/>
                <a:sym typeface="Arial"/>
              </a:rPr>
              <a:t> of Lent | </a:t>
            </a:r>
            <a:r>
              <a:rPr lang="en-US" sz="3000" b="1" i="0" u="none" strike="noStrike" cap="none" dirty="0">
                <a:solidFill>
                  <a:srgbClr val="FFFFFF"/>
                </a:solidFill>
                <a:latin typeface="Arial"/>
                <a:ea typeface="Arial"/>
                <a:cs typeface="Arial"/>
                <a:sym typeface="Arial"/>
              </a:rPr>
              <a:t>Cycle C</a:t>
            </a:r>
            <a:endParaRPr sz="1400" b="0" i="0" u="none" strike="noStrike" cap="none" dirty="0">
              <a:solidFill>
                <a:srgbClr val="000000"/>
              </a:solidFill>
              <a:latin typeface="Arial"/>
              <a:ea typeface="Arial"/>
              <a:cs typeface="Arial"/>
              <a:sym typeface="Arial"/>
            </a:endParaRPr>
          </a:p>
        </p:txBody>
      </p:sp>
      <p:pic>
        <p:nvPicPr>
          <p:cNvPr id="102" name="Google Shape;102;p1"/>
          <p:cNvPicPr preferRelativeResize="0"/>
          <p:nvPr/>
        </p:nvPicPr>
        <p:blipFill rotWithShape="1">
          <a:blip r:embed="rId3">
            <a:alphaModFix/>
          </a:blip>
          <a:srcRect/>
          <a:stretch/>
        </p:blipFill>
        <p:spPr>
          <a:xfrm>
            <a:off x="9864080" y="1638300"/>
            <a:ext cx="7010400" cy="701040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Shape 146"/>
        <p:cNvGrpSpPr/>
        <p:nvPr/>
      </p:nvGrpSpPr>
      <p:grpSpPr>
        <a:xfrm>
          <a:off x="0" y="0"/>
          <a:ext cx="0" cy="0"/>
          <a:chOff x="0" y="0"/>
          <a:chExt cx="0" cy="0"/>
        </a:xfrm>
      </p:grpSpPr>
      <p:sp>
        <p:nvSpPr>
          <p:cNvPr id="147" name="Google Shape;147;p7"/>
          <p:cNvSpPr/>
          <p:nvPr/>
        </p:nvSpPr>
        <p:spPr>
          <a:xfrm>
            <a:off x="1336324" y="1356650"/>
            <a:ext cx="1214400" cy="857400"/>
          </a:xfrm>
          <a:prstGeom prst="rect">
            <a:avLst/>
          </a:prstGeom>
          <a:solidFill>
            <a:schemeClr val="tx2">
              <a:lumMod val="25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smtClean="0">
                <a:solidFill>
                  <a:schemeClr val="lt1"/>
                </a:solidFill>
                <a:latin typeface="Arial Black"/>
                <a:ea typeface="Arial Black"/>
                <a:cs typeface="Arial Black"/>
                <a:sym typeface="Arial Black"/>
              </a:rPr>
              <a:t>6</a:t>
            </a:r>
            <a:endParaRPr sz="5000" b="1" i="0" u="none" strike="noStrike" cap="none" dirty="0">
              <a:solidFill>
                <a:schemeClr val="lt1"/>
              </a:solidFill>
              <a:latin typeface="Arial Black"/>
              <a:ea typeface="Arial Black"/>
              <a:cs typeface="Arial Black"/>
              <a:sym typeface="Arial Black"/>
            </a:endParaRPr>
          </a:p>
        </p:txBody>
      </p:sp>
      <p:sp>
        <p:nvSpPr>
          <p:cNvPr id="148" name="Google Shape;148;p7"/>
          <p:cNvSpPr txBox="1"/>
          <p:nvPr/>
        </p:nvSpPr>
        <p:spPr>
          <a:xfrm>
            <a:off x="1348577" y="2403786"/>
            <a:ext cx="6364829" cy="5816977"/>
          </a:xfrm>
          <a:prstGeom prst="rect">
            <a:avLst/>
          </a:prstGeom>
          <a:noFill/>
          <a:ln>
            <a:noFill/>
          </a:ln>
        </p:spPr>
        <p:txBody>
          <a:bodyPr spcFirstLastPara="1" wrap="square" lIns="0" tIns="0" rIns="0" bIns="0" anchor="t" anchorCtr="0">
            <a:spAutoFit/>
          </a:bodyPr>
          <a:lstStyle/>
          <a:p>
            <a:pPr lvl="0">
              <a:buClr>
                <a:schemeClr val="dk1"/>
              </a:buClr>
              <a:buSzPts val="1100"/>
            </a:pPr>
            <a:r>
              <a:rPr lang="en-US" sz="4200" dirty="0" smtClean="0">
                <a:solidFill>
                  <a:schemeClr val="bg1"/>
                </a:solidFill>
                <a:latin typeface="Arial Black" pitchFamily="34" charset="0"/>
              </a:rPr>
              <a:t>Then Jesus told them this parable: </a:t>
            </a:r>
          </a:p>
          <a:p>
            <a:pPr lvl="0">
              <a:buClr>
                <a:schemeClr val="dk1"/>
              </a:buClr>
              <a:buSzPts val="1100"/>
            </a:pPr>
            <a:endParaRPr lang="en-US" sz="4200" dirty="0" smtClean="0">
              <a:solidFill>
                <a:schemeClr val="bg1"/>
              </a:solidFill>
              <a:latin typeface="Arial Black" pitchFamily="34" charset="0"/>
            </a:endParaRPr>
          </a:p>
          <a:p>
            <a:pPr lvl="0">
              <a:buClr>
                <a:schemeClr val="dk1"/>
              </a:buClr>
              <a:buSzPts val="1100"/>
            </a:pPr>
            <a:r>
              <a:rPr lang="en-US" sz="4200" dirty="0" smtClean="0">
                <a:solidFill>
                  <a:schemeClr val="bg1"/>
                </a:solidFill>
                <a:latin typeface="Arial Black" pitchFamily="34" charset="0"/>
              </a:rPr>
              <a:t>“There was once a man who had a fig tree growing in his vineyard. He went looking for figs on it but found none. </a:t>
            </a:r>
            <a:endParaRPr sz="4200" dirty="0">
              <a:solidFill>
                <a:schemeClr val="bg1"/>
              </a:solidFill>
              <a:latin typeface="Arial Black" pitchFamily="34" charset="0"/>
              <a:ea typeface="Arial Black"/>
              <a:cs typeface="Arial Black"/>
              <a:sym typeface="Arial Black"/>
            </a:endParaRPr>
          </a:p>
        </p:txBody>
      </p:sp>
      <p:pic>
        <p:nvPicPr>
          <p:cNvPr id="2" name="Picture 2" descr="The parable of the barren tree | ROB &amp; BIG [dreams]"/>
          <p:cNvPicPr>
            <a:picLocks noChangeAspect="1" noChangeArrowheads="1"/>
          </p:cNvPicPr>
          <p:nvPr/>
        </p:nvPicPr>
        <p:blipFill>
          <a:blip r:embed="rId3"/>
          <a:srcRect/>
          <a:stretch>
            <a:fillRect/>
          </a:stretch>
        </p:blipFill>
        <p:spPr bwMode="auto">
          <a:xfrm>
            <a:off x="8347585" y="1097986"/>
            <a:ext cx="8731045" cy="8031265"/>
          </a:xfrm>
          <a:prstGeom prst="rect">
            <a:avLst/>
          </a:prstGeom>
          <a:noFill/>
        </p:spPr>
      </p:pic>
    </p:spTree>
    <p:extLst>
      <p:ext uri="{BB962C8B-B14F-4D97-AF65-F5344CB8AC3E}">
        <p14:creationId xmlns:p14="http://schemas.microsoft.com/office/powerpoint/2010/main" xmlns="" val="7968219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46"/>
        <p:cNvGrpSpPr/>
        <p:nvPr/>
      </p:nvGrpSpPr>
      <p:grpSpPr>
        <a:xfrm>
          <a:off x="0" y="0"/>
          <a:ext cx="0" cy="0"/>
          <a:chOff x="0" y="0"/>
          <a:chExt cx="0" cy="0"/>
        </a:xfrm>
      </p:grpSpPr>
      <p:sp>
        <p:nvSpPr>
          <p:cNvPr id="147" name="Google Shape;147;p7"/>
          <p:cNvSpPr/>
          <p:nvPr/>
        </p:nvSpPr>
        <p:spPr>
          <a:xfrm>
            <a:off x="1098595" y="1188442"/>
            <a:ext cx="1214400" cy="857400"/>
          </a:xfrm>
          <a:prstGeom prst="rect">
            <a:avLst/>
          </a:prstGeom>
          <a:solidFill>
            <a:schemeClr val="bg2">
              <a:lumMod val="20000"/>
              <a:lumOff val="80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smtClean="0">
                <a:solidFill>
                  <a:schemeClr val="lt1"/>
                </a:solidFill>
                <a:latin typeface="Arial Black"/>
                <a:ea typeface="Arial Black"/>
                <a:cs typeface="Arial Black"/>
                <a:sym typeface="Arial Black"/>
              </a:rPr>
              <a:t>7</a:t>
            </a:r>
            <a:endParaRPr sz="5000" b="1" i="0" u="none" strike="noStrike" cap="none" dirty="0">
              <a:solidFill>
                <a:schemeClr val="lt1"/>
              </a:solidFill>
              <a:latin typeface="Arial Black"/>
              <a:ea typeface="Arial Black"/>
              <a:cs typeface="Arial Black"/>
              <a:sym typeface="Arial Black"/>
            </a:endParaRPr>
          </a:p>
        </p:txBody>
      </p:sp>
      <p:sp>
        <p:nvSpPr>
          <p:cNvPr id="148" name="Google Shape;148;p7"/>
          <p:cNvSpPr txBox="1"/>
          <p:nvPr/>
        </p:nvSpPr>
        <p:spPr>
          <a:xfrm>
            <a:off x="1128092" y="2303013"/>
            <a:ext cx="6290347" cy="6463308"/>
          </a:xfrm>
          <a:prstGeom prst="rect">
            <a:avLst/>
          </a:prstGeom>
          <a:noFill/>
          <a:ln>
            <a:noFill/>
          </a:ln>
        </p:spPr>
        <p:txBody>
          <a:bodyPr spcFirstLastPara="1" wrap="square" lIns="0" tIns="0" rIns="0" bIns="0" anchor="t" anchorCtr="0">
            <a:spAutoFit/>
          </a:bodyPr>
          <a:lstStyle/>
          <a:p>
            <a:pPr lvl="0">
              <a:buClr>
                <a:schemeClr val="dk1"/>
              </a:buClr>
              <a:buSzPts val="1100"/>
            </a:pPr>
            <a:r>
              <a:rPr lang="en-US" sz="4200" dirty="0" smtClean="0">
                <a:solidFill>
                  <a:schemeClr val="bg1"/>
                </a:solidFill>
                <a:latin typeface="Arial Black" pitchFamily="34" charset="0"/>
              </a:rPr>
              <a:t>So he said to his gardener, ‘Look, for three years I have been coming here looking for figs on this fig tree, and I haven't found any. Cut it down! Why should it go on using up the soil?’</a:t>
            </a:r>
            <a:endParaRPr sz="4200" dirty="0">
              <a:solidFill>
                <a:schemeClr val="bg1"/>
              </a:solidFill>
              <a:latin typeface="Arial Black" pitchFamily="34" charset="0"/>
              <a:ea typeface="Arial Black"/>
              <a:cs typeface="Arial Black"/>
              <a:sym typeface="Arial Black"/>
            </a:endParaRPr>
          </a:p>
        </p:txBody>
      </p:sp>
      <p:sp>
        <p:nvSpPr>
          <p:cNvPr id="28674" name="AutoShape 2" descr="jesus is tempted - Clip Art Libra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76" name="AutoShape 4" descr="jesus is tempted - Clip Art Libra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8434" name="Picture 2" descr="The parable of Jesus about the barren fig tree Stock Illustration | Adobe  Stock"/>
          <p:cNvPicPr>
            <a:picLocks noChangeAspect="1" noChangeArrowheads="1"/>
          </p:cNvPicPr>
          <p:nvPr/>
        </p:nvPicPr>
        <p:blipFill>
          <a:blip r:embed="rId3"/>
          <a:srcRect l="5419" t="6194" r="8306" b="7252"/>
          <a:stretch>
            <a:fillRect/>
          </a:stretch>
        </p:blipFill>
        <p:spPr bwMode="auto">
          <a:xfrm>
            <a:off x="8391833" y="943897"/>
            <a:ext cx="8421329" cy="8244348"/>
          </a:xfrm>
          <a:prstGeom prst="rect">
            <a:avLst/>
          </a:prstGeom>
          <a:noFill/>
        </p:spPr>
      </p:pic>
    </p:spTree>
    <p:extLst>
      <p:ext uri="{BB962C8B-B14F-4D97-AF65-F5344CB8AC3E}">
        <p14:creationId xmlns:p14="http://schemas.microsoft.com/office/powerpoint/2010/main" xmlns="" val="1425390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59D3E"/>
        </a:solidFill>
        <a:effectLst/>
      </p:bgPr>
    </p:bg>
    <p:spTree>
      <p:nvGrpSpPr>
        <p:cNvPr id="1" name="Shape 154"/>
        <p:cNvGrpSpPr/>
        <p:nvPr/>
      </p:nvGrpSpPr>
      <p:grpSpPr>
        <a:xfrm>
          <a:off x="0" y="0"/>
          <a:ext cx="0" cy="0"/>
          <a:chOff x="0" y="0"/>
          <a:chExt cx="0" cy="0"/>
        </a:xfrm>
      </p:grpSpPr>
      <p:sp>
        <p:nvSpPr>
          <p:cNvPr id="155" name="Google Shape;155;p8"/>
          <p:cNvSpPr txBox="1"/>
          <p:nvPr/>
        </p:nvSpPr>
        <p:spPr>
          <a:xfrm>
            <a:off x="11071137" y="3318521"/>
            <a:ext cx="5240579" cy="4524315"/>
          </a:xfrm>
          <a:prstGeom prst="rect">
            <a:avLst/>
          </a:prstGeom>
          <a:noFill/>
          <a:ln>
            <a:noFill/>
          </a:ln>
        </p:spPr>
        <p:txBody>
          <a:bodyPr spcFirstLastPara="1" wrap="square" lIns="0" tIns="0" rIns="0" bIns="0" anchor="t" anchorCtr="0">
            <a:spAutoFit/>
          </a:bodyPr>
          <a:lstStyle/>
          <a:p>
            <a:pPr lvl="0">
              <a:buSzPts val="4400"/>
            </a:pPr>
            <a:r>
              <a:rPr lang="en-US" sz="4200" dirty="0" smtClean="0">
                <a:solidFill>
                  <a:schemeClr val="bg1"/>
                </a:solidFill>
                <a:latin typeface="Arial Black" pitchFamily="34" charset="0"/>
                <a:ea typeface="Arial Black"/>
                <a:cs typeface="Arial Black"/>
                <a:sym typeface="Arial Black"/>
              </a:rPr>
              <a:t>But the gardener answered, ‘Leave it alone, sir, just one more year; I will dig around it and put in some fertilizer. </a:t>
            </a:r>
            <a:endParaRPr sz="4200" dirty="0">
              <a:solidFill>
                <a:schemeClr val="bg1"/>
              </a:solidFill>
              <a:latin typeface="Arial Black" pitchFamily="34" charset="0"/>
              <a:ea typeface="Arial Black"/>
              <a:cs typeface="Arial Black"/>
              <a:sym typeface="Arial Black"/>
            </a:endParaRPr>
          </a:p>
        </p:txBody>
      </p:sp>
      <p:sp>
        <p:nvSpPr>
          <p:cNvPr id="156" name="Google Shape;156;p8"/>
          <p:cNvSpPr txBox="1"/>
          <p:nvPr/>
        </p:nvSpPr>
        <p:spPr>
          <a:xfrm>
            <a:off x="11045750" y="2227139"/>
            <a:ext cx="1285800" cy="769441"/>
          </a:xfrm>
          <a:prstGeom prst="rect">
            <a:avLst/>
          </a:prstGeom>
          <a:solidFill>
            <a:srgbClr val="4A3614"/>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smtClean="0">
                <a:solidFill>
                  <a:srgbClr val="FFFFFF"/>
                </a:solidFill>
                <a:latin typeface="Arial Black"/>
                <a:ea typeface="Arial Black"/>
                <a:cs typeface="Arial Black"/>
                <a:sym typeface="Arial Black"/>
              </a:rPr>
              <a:t>8</a:t>
            </a:r>
            <a:endParaRPr sz="5000" b="1" i="0" u="none" strike="noStrike" cap="none" dirty="0">
              <a:solidFill>
                <a:srgbClr val="FFFFFF"/>
              </a:solidFill>
              <a:latin typeface="Arial Black"/>
              <a:ea typeface="Arial Black"/>
              <a:cs typeface="Arial Black"/>
              <a:sym typeface="Arial Black"/>
            </a:endParaRPr>
          </a:p>
        </p:txBody>
      </p:sp>
      <p:pic>
        <p:nvPicPr>
          <p:cNvPr id="16388" name="Picture 4" descr="FreeBibleimages :: Parable of fig tree with no fruit :: A farmer does what  he can to get fruit from his fig tree (Luke 13:6-9)"/>
          <p:cNvPicPr>
            <a:picLocks noChangeAspect="1" noChangeArrowheads="1"/>
          </p:cNvPicPr>
          <p:nvPr/>
        </p:nvPicPr>
        <p:blipFill>
          <a:blip r:embed="rId3"/>
          <a:srcRect/>
          <a:stretch>
            <a:fillRect/>
          </a:stretch>
        </p:blipFill>
        <p:spPr bwMode="auto">
          <a:xfrm>
            <a:off x="1261703" y="1406012"/>
            <a:ext cx="8899935" cy="7315200"/>
          </a:xfrm>
          <a:prstGeom prst="rect">
            <a:avLst/>
          </a:prstGeom>
          <a:noFill/>
        </p:spPr>
      </p:pic>
    </p:spTree>
    <p:extLst>
      <p:ext uri="{BB962C8B-B14F-4D97-AF65-F5344CB8AC3E}">
        <p14:creationId xmlns:p14="http://schemas.microsoft.com/office/powerpoint/2010/main" xmlns="" val="4214349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F3312"/>
        </a:solidFill>
        <a:effectLst/>
      </p:bgPr>
    </p:bg>
    <p:spTree>
      <p:nvGrpSpPr>
        <p:cNvPr id="1" name="Shape 146"/>
        <p:cNvGrpSpPr/>
        <p:nvPr/>
      </p:nvGrpSpPr>
      <p:grpSpPr>
        <a:xfrm>
          <a:off x="0" y="0"/>
          <a:ext cx="0" cy="0"/>
          <a:chOff x="0" y="0"/>
          <a:chExt cx="0" cy="0"/>
        </a:xfrm>
      </p:grpSpPr>
      <p:sp>
        <p:nvSpPr>
          <p:cNvPr id="147" name="Google Shape;147;p7"/>
          <p:cNvSpPr/>
          <p:nvPr/>
        </p:nvSpPr>
        <p:spPr>
          <a:xfrm>
            <a:off x="11474458" y="2153623"/>
            <a:ext cx="1214400" cy="857400"/>
          </a:xfrm>
          <a:prstGeom prst="rect">
            <a:avLst/>
          </a:prstGeom>
          <a:solidFill>
            <a:srgbClr val="552B15"/>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smtClean="0">
                <a:solidFill>
                  <a:schemeClr val="lt1"/>
                </a:solidFill>
                <a:latin typeface="Arial Black"/>
                <a:ea typeface="Arial Black"/>
                <a:cs typeface="Arial Black"/>
                <a:sym typeface="Arial Black"/>
              </a:rPr>
              <a:t>9</a:t>
            </a:r>
            <a:endParaRPr sz="5000" b="1" i="0" u="none" strike="noStrike" cap="none" dirty="0">
              <a:solidFill>
                <a:schemeClr val="lt1"/>
              </a:solidFill>
              <a:latin typeface="Arial Black"/>
              <a:ea typeface="Arial Black"/>
              <a:cs typeface="Arial Black"/>
              <a:sym typeface="Arial Black"/>
            </a:endParaRPr>
          </a:p>
        </p:txBody>
      </p:sp>
      <p:sp>
        <p:nvSpPr>
          <p:cNvPr id="148" name="Google Shape;148;p7"/>
          <p:cNvSpPr txBox="1"/>
          <p:nvPr/>
        </p:nvSpPr>
        <p:spPr>
          <a:xfrm>
            <a:off x="11459709" y="3441065"/>
            <a:ext cx="4866756" cy="4524315"/>
          </a:xfrm>
          <a:prstGeom prst="rect">
            <a:avLst/>
          </a:prstGeom>
          <a:noFill/>
          <a:ln>
            <a:noFill/>
          </a:ln>
        </p:spPr>
        <p:txBody>
          <a:bodyPr spcFirstLastPara="1" wrap="square" lIns="0" tIns="0" rIns="0" bIns="0" anchor="t" anchorCtr="0">
            <a:spAutoFit/>
          </a:bodyPr>
          <a:lstStyle/>
          <a:p>
            <a:pPr>
              <a:buClr>
                <a:schemeClr val="dk1"/>
              </a:buClr>
              <a:buSzPts val="1100"/>
            </a:pPr>
            <a:r>
              <a:rPr lang="en-US" sz="4200" dirty="0" smtClean="0">
                <a:solidFill>
                  <a:schemeClr val="bg1"/>
                </a:solidFill>
                <a:latin typeface="Arial Black" pitchFamily="34" charset="0"/>
                <a:ea typeface="Arial Black"/>
                <a:cs typeface="Arial Black"/>
                <a:sym typeface="Arial Black"/>
              </a:rPr>
              <a:t>Then if the tree bears figs next year, so much the better; if not, then you can have it cut down.’”</a:t>
            </a:r>
            <a:endParaRPr sz="4200" dirty="0">
              <a:solidFill>
                <a:schemeClr val="bg1"/>
              </a:solidFill>
              <a:latin typeface="Arial Black" pitchFamily="34" charset="0"/>
              <a:ea typeface="Arial Black"/>
              <a:cs typeface="Arial Black"/>
              <a:sym typeface="Arial Black"/>
            </a:endParaRPr>
          </a:p>
        </p:txBody>
      </p:sp>
      <p:pic>
        <p:nvPicPr>
          <p:cNvPr id="14338" name="Picture 2" descr="FreeBibleimages :: Parable of fig tree with no fruit :: A farmer does what  he can to get fruit from his fig tree (Luke 13:6-9)"/>
          <p:cNvPicPr>
            <a:picLocks noChangeAspect="1" noChangeArrowheads="1"/>
          </p:cNvPicPr>
          <p:nvPr/>
        </p:nvPicPr>
        <p:blipFill>
          <a:blip r:embed="rId3"/>
          <a:srcRect/>
          <a:stretch>
            <a:fillRect/>
          </a:stretch>
        </p:blipFill>
        <p:spPr bwMode="auto">
          <a:xfrm>
            <a:off x="1423936" y="1441576"/>
            <a:ext cx="9135909" cy="7259971"/>
          </a:xfrm>
          <a:prstGeom prst="rect">
            <a:avLst/>
          </a:prstGeom>
          <a:noFill/>
        </p:spPr>
      </p:pic>
    </p:spTree>
    <p:extLst>
      <p:ext uri="{BB962C8B-B14F-4D97-AF65-F5344CB8AC3E}">
        <p14:creationId xmlns:p14="http://schemas.microsoft.com/office/powerpoint/2010/main" xmlns="" val="2626967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Shape 188"/>
        <p:cNvGrpSpPr/>
        <p:nvPr/>
      </p:nvGrpSpPr>
      <p:grpSpPr>
        <a:xfrm>
          <a:off x="0" y="0"/>
          <a:ext cx="0" cy="0"/>
          <a:chOff x="0" y="0"/>
          <a:chExt cx="0" cy="0"/>
        </a:xfrm>
      </p:grpSpPr>
      <p:sp>
        <p:nvSpPr>
          <p:cNvPr id="189" name="Google Shape;189;p20"/>
          <p:cNvSpPr txBox="1"/>
          <p:nvPr/>
        </p:nvSpPr>
        <p:spPr>
          <a:xfrm>
            <a:off x="1464415" y="2191172"/>
            <a:ext cx="15359170"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8000" b="1" i="1" u="none" strike="noStrike" cap="none" dirty="0">
                <a:solidFill>
                  <a:srgbClr val="FFC000"/>
                </a:solidFill>
                <a:latin typeface="Arial"/>
                <a:ea typeface="Arial"/>
                <a:cs typeface="Arial"/>
                <a:sym typeface="Arial"/>
              </a:rPr>
              <a:t>Leader: </a:t>
            </a:r>
            <a:r>
              <a:rPr lang="en-US" sz="8000" b="1" i="0" u="none" strike="noStrike" cap="none" dirty="0">
                <a:solidFill>
                  <a:srgbClr val="FFFFFF"/>
                </a:solidFill>
                <a:latin typeface="Arial"/>
                <a:ea typeface="Arial"/>
                <a:cs typeface="Arial"/>
                <a:sym typeface="Arial"/>
              </a:rPr>
              <a:t>The Gospel of the Lord.</a:t>
            </a:r>
            <a:endParaRPr sz="2800" b="0" i="0" u="none" strike="noStrike" cap="none">
              <a:solidFill>
                <a:srgbClr val="000000"/>
              </a:solidFill>
              <a:latin typeface="Arial"/>
              <a:ea typeface="Arial"/>
              <a:cs typeface="Arial"/>
              <a:sym typeface="Arial"/>
            </a:endParaRPr>
          </a:p>
        </p:txBody>
      </p:sp>
      <p:sp>
        <p:nvSpPr>
          <p:cNvPr id="190" name="Google Shape;190;p20"/>
          <p:cNvSpPr txBox="1"/>
          <p:nvPr/>
        </p:nvSpPr>
        <p:spPr>
          <a:xfrm>
            <a:off x="3251200" y="5142324"/>
            <a:ext cx="11785600"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8000" b="1" i="1" u="none" strike="noStrike" cap="none">
                <a:solidFill>
                  <a:srgbClr val="FFC000"/>
                </a:solidFill>
                <a:latin typeface="Arial"/>
                <a:ea typeface="Arial"/>
                <a:cs typeface="Arial"/>
                <a:sym typeface="Arial"/>
              </a:rPr>
              <a:t>All: </a:t>
            </a:r>
            <a:r>
              <a:rPr lang="en-US" sz="8000" b="1" i="0" u="none" strike="noStrike" cap="none">
                <a:solidFill>
                  <a:srgbClr val="FFFFFF"/>
                </a:solidFill>
                <a:latin typeface="Arial"/>
                <a:ea typeface="Arial"/>
                <a:cs typeface="Arial"/>
                <a:sym typeface="Arial"/>
              </a:rPr>
              <a:t>Praise to You,</a:t>
            </a:r>
            <a:endParaRPr sz="2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800"/>
              <a:buFont typeface="Arial"/>
              <a:buNone/>
            </a:pPr>
            <a:r>
              <a:rPr lang="en-US" sz="8000" b="1" i="0" u="none" strike="noStrike" cap="none">
                <a:solidFill>
                  <a:srgbClr val="FFFFFF"/>
                </a:solidFill>
                <a:latin typeface="Arial"/>
                <a:ea typeface="Arial"/>
                <a:cs typeface="Arial"/>
                <a:sym typeface="Arial"/>
              </a:rPr>
              <a:t>       Lord Jesus Christ.</a:t>
            </a:r>
            <a:endParaRPr sz="28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Shape 210"/>
        <p:cNvGrpSpPr/>
        <p:nvPr/>
      </p:nvGrpSpPr>
      <p:grpSpPr>
        <a:xfrm>
          <a:off x="0" y="0"/>
          <a:ext cx="0" cy="0"/>
          <a:chOff x="0" y="0"/>
          <a:chExt cx="0" cy="0"/>
        </a:xfrm>
      </p:grpSpPr>
      <p:sp>
        <p:nvSpPr>
          <p:cNvPr id="3" name="Google Shape;196;p21">
            <a:extLst>
              <a:ext uri="{FF2B5EF4-FFF2-40B4-BE49-F238E27FC236}">
                <a16:creationId xmlns="" xmlns:a16="http://schemas.microsoft.com/office/drawing/2014/main" id="{F80C0146-BE6D-4255-8605-91D84D68568F}"/>
              </a:ext>
            </a:extLst>
          </p:cNvPr>
          <p:cNvSpPr/>
          <p:nvPr/>
        </p:nvSpPr>
        <p:spPr>
          <a:xfrm>
            <a:off x="576064" y="3275153"/>
            <a:ext cx="9144000" cy="3402278"/>
          </a:xfrm>
          <a:prstGeom prst="rect">
            <a:avLst/>
          </a:prstGeom>
          <a:noFill/>
          <a:ln>
            <a:noFill/>
          </a:ln>
        </p:spPr>
        <p:txBody>
          <a:bodyPr spcFirstLastPara="1" wrap="square" lIns="91425" tIns="45700" rIns="91425" bIns="45700" anchor="t" anchorCtr="0">
            <a:spAutoFit/>
          </a:bodyPr>
          <a:lstStyle/>
          <a:p>
            <a:pPr marL="0" marR="0" lvl="0" indent="0" algn="ctr" rtl="0">
              <a:lnSpc>
                <a:spcPct val="140625"/>
              </a:lnSpc>
              <a:spcBef>
                <a:spcPts val="0"/>
              </a:spcBef>
              <a:spcAft>
                <a:spcPts val="0"/>
              </a:spcAft>
              <a:buClr>
                <a:srgbClr val="000000"/>
              </a:buClr>
              <a:buSzPts val="9600"/>
              <a:buFont typeface="Arial"/>
              <a:buNone/>
            </a:pPr>
            <a:r>
              <a:rPr lang="en-US" sz="9600" b="1" i="0" u="none" strike="noStrike" cap="none" dirty="0">
                <a:solidFill>
                  <a:srgbClr val="FFFFFF"/>
                </a:solidFill>
                <a:latin typeface="Arial"/>
                <a:ea typeface="Arial"/>
                <a:cs typeface="Arial"/>
                <a:sym typeface="Arial"/>
              </a:rPr>
              <a:t>GOSPEL MESSAGE</a:t>
            </a:r>
            <a:endParaRPr sz="1400" b="0" i="0" u="none" strike="noStrike" cap="none" dirty="0">
              <a:solidFill>
                <a:srgbClr val="000000"/>
              </a:solidFill>
              <a:latin typeface="Arial"/>
              <a:ea typeface="Arial"/>
              <a:cs typeface="Arial"/>
              <a:sym typeface="Arial"/>
            </a:endParaRPr>
          </a:p>
        </p:txBody>
      </p:sp>
      <p:pic>
        <p:nvPicPr>
          <p:cNvPr id="4" name="Google Shape;197;p21">
            <a:extLst>
              <a:ext uri="{FF2B5EF4-FFF2-40B4-BE49-F238E27FC236}">
                <a16:creationId xmlns="" xmlns:a16="http://schemas.microsoft.com/office/drawing/2014/main" id="{62ECE378-442B-44B7-85BB-DDA264BD2BFB}"/>
              </a:ext>
            </a:extLst>
          </p:cNvPr>
          <p:cNvPicPr preferRelativeResize="0"/>
          <p:nvPr/>
        </p:nvPicPr>
        <p:blipFill rotWithShape="1">
          <a:blip r:embed="rId3">
            <a:alphaModFix/>
          </a:blip>
          <a:srcRect/>
          <a:stretch/>
        </p:blipFill>
        <p:spPr>
          <a:xfrm>
            <a:off x="9720064" y="1471092"/>
            <a:ext cx="7010400" cy="7010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BA3A3"/>
        </a:solidFill>
        <a:effectLst/>
      </p:bgPr>
    </p:bg>
    <p:spTree>
      <p:nvGrpSpPr>
        <p:cNvPr id="1" name="Shape 202"/>
        <p:cNvGrpSpPr/>
        <p:nvPr/>
      </p:nvGrpSpPr>
      <p:grpSpPr>
        <a:xfrm>
          <a:off x="0" y="0"/>
          <a:ext cx="0" cy="0"/>
          <a:chOff x="0" y="0"/>
          <a:chExt cx="0" cy="0"/>
        </a:xfrm>
      </p:grpSpPr>
      <p:sp>
        <p:nvSpPr>
          <p:cNvPr id="203" name="Google Shape;203;p22"/>
          <p:cNvSpPr/>
          <p:nvPr/>
        </p:nvSpPr>
        <p:spPr>
          <a:xfrm>
            <a:off x="1426392" y="1631830"/>
            <a:ext cx="7496356" cy="1438983"/>
          </a:xfrm>
          <a:prstGeom prst="rect">
            <a:avLst/>
          </a:prstGeom>
          <a:solidFill>
            <a:srgbClr val="D7949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dirty="0" smtClean="0">
                <a:solidFill>
                  <a:schemeClr val="tx1"/>
                </a:solidFill>
                <a:latin typeface="Arial Black"/>
                <a:ea typeface="Arial Black"/>
                <a:cs typeface="Arial Black"/>
                <a:sym typeface="Arial Black"/>
              </a:rPr>
              <a:t>Activity: </a:t>
            </a:r>
            <a:endParaRPr lang="en-US" sz="4000" dirty="0" smtClean="0">
              <a:solidFill>
                <a:schemeClr val="tx1"/>
              </a:solidFill>
              <a:latin typeface="Arial Black"/>
              <a:ea typeface="Arial Black"/>
              <a:cs typeface="Arial Black"/>
              <a:sym typeface="Arial Black"/>
            </a:endParaRPr>
          </a:p>
          <a:p>
            <a:pPr marL="0" marR="0" lvl="0" indent="0" algn="ctr" rtl="0">
              <a:lnSpc>
                <a:spcPct val="100000"/>
              </a:lnSpc>
              <a:spcBef>
                <a:spcPts val="0"/>
              </a:spcBef>
              <a:spcAft>
                <a:spcPts val="0"/>
              </a:spcAft>
              <a:buClr>
                <a:srgbClr val="000000"/>
              </a:buClr>
              <a:buSzPts val="4000"/>
              <a:buFont typeface="Arial"/>
              <a:buNone/>
            </a:pPr>
            <a:r>
              <a:rPr lang="en-US" sz="4000" dirty="0" smtClean="0">
                <a:solidFill>
                  <a:schemeClr val="tx1"/>
                </a:solidFill>
                <a:latin typeface="Arial Black"/>
                <a:ea typeface="Arial Black"/>
                <a:cs typeface="Arial Black"/>
                <a:sym typeface="Arial Black"/>
              </a:rPr>
              <a:t>Tree of Goodness</a:t>
            </a:r>
            <a:endParaRPr lang="en-US" sz="4000" b="0" i="0" u="none" strike="noStrike" cap="none" dirty="0" smtClean="0">
              <a:solidFill>
                <a:schemeClr val="tx1"/>
              </a:solidFill>
              <a:latin typeface="Arial Black"/>
              <a:ea typeface="Arial Black"/>
              <a:cs typeface="Arial Black"/>
              <a:sym typeface="Arial Black"/>
            </a:endParaRPr>
          </a:p>
        </p:txBody>
      </p:sp>
      <p:sp>
        <p:nvSpPr>
          <p:cNvPr id="204" name="Google Shape;204;p22"/>
          <p:cNvSpPr txBox="1"/>
          <p:nvPr/>
        </p:nvSpPr>
        <p:spPr>
          <a:xfrm>
            <a:off x="1500134" y="4081691"/>
            <a:ext cx="6768900" cy="769401"/>
          </a:xfrm>
          <a:prstGeom prst="rect">
            <a:avLst/>
          </a:prstGeom>
          <a:noFill/>
          <a:ln>
            <a:noFill/>
          </a:ln>
        </p:spPr>
        <p:txBody>
          <a:bodyPr spcFirstLastPara="1" wrap="square" lIns="91425" tIns="45700" rIns="91425" bIns="45700" anchor="t" anchorCtr="0">
            <a:spAutoFit/>
          </a:bodyPr>
          <a:lstStyle/>
          <a:p>
            <a:pPr marL="457200" marR="0" lvl="0" indent="-508000" algn="l" rtl="0">
              <a:lnSpc>
                <a:spcPct val="100000"/>
              </a:lnSpc>
              <a:spcBef>
                <a:spcPts val="0"/>
              </a:spcBef>
              <a:spcAft>
                <a:spcPts val="0"/>
              </a:spcAft>
              <a:buClr>
                <a:schemeClr val="lt1"/>
              </a:buClr>
              <a:buSzPts val="4400"/>
              <a:buFont typeface="Calibri"/>
              <a:buChar char="-"/>
            </a:pPr>
            <a:endParaRPr sz="4400" b="1" dirty="0">
              <a:solidFill>
                <a:schemeClr val="lt1"/>
              </a:solidFill>
              <a:latin typeface="Calibri"/>
              <a:ea typeface="Calibri"/>
              <a:cs typeface="Calibri"/>
              <a:sym typeface="Calibri"/>
            </a:endParaRPr>
          </a:p>
        </p:txBody>
      </p:sp>
      <p:sp>
        <p:nvSpPr>
          <p:cNvPr id="5" name="Google Shape;155;p8">
            <a:extLst>
              <a:ext uri="{FF2B5EF4-FFF2-40B4-BE49-F238E27FC236}">
                <a16:creationId xmlns="" xmlns:a16="http://schemas.microsoft.com/office/drawing/2014/main" id="{B7417164-5268-4263-980D-1E9106AB5970}"/>
              </a:ext>
            </a:extLst>
          </p:cNvPr>
          <p:cNvSpPr txBox="1"/>
          <p:nvPr/>
        </p:nvSpPr>
        <p:spPr>
          <a:xfrm>
            <a:off x="1498356" y="3795347"/>
            <a:ext cx="6212013" cy="3323987"/>
          </a:xfrm>
          <a:prstGeom prst="rect">
            <a:avLst/>
          </a:prstGeom>
          <a:noFill/>
          <a:ln>
            <a:noFill/>
          </a:ln>
        </p:spPr>
        <p:txBody>
          <a:bodyPr spcFirstLastPara="1" wrap="square" lIns="0" tIns="0" rIns="0" bIns="0" anchor="t" anchorCtr="0">
            <a:spAutoFit/>
          </a:bodyPr>
          <a:lstStyle/>
          <a:p>
            <a:r>
              <a:rPr lang="en-US" sz="3600" b="1" dirty="0" smtClean="0"/>
              <a:t>Bond Paper</a:t>
            </a:r>
          </a:p>
          <a:p>
            <a:r>
              <a:rPr lang="en-US" sz="3600" b="1" dirty="0" smtClean="0"/>
              <a:t>Tree Template</a:t>
            </a:r>
          </a:p>
          <a:p>
            <a:r>
              <a:rPr lang="en-US" sz="3600" b="1" dirty="0" smtClean="0"/>
              <a:t>Glue Stick</a:t>
            </a:r>
          </a:p>
          <a:p>
            <a:r>
              <a:rPr lang="en-US" sz="3600" b="1" dirty="0" smtClean="0"/>
              <a:t>Scissor</a:t>
            </a:r>
          </a:p>
          <a:p>
            <a:r>
              <a:rPr lang="en-US" sz="3600" b="1" dirty="0" smtClean="0"/>
              <a:t>Construction Paper</a:t>
            </a:r>
          </a:p>
          <a:p>
            <a:r>
              <a:rPr lang="en-US" sz="3600" b="1" dirty="0" smtClean="0"/>
              <a:t>Pen</a:t>
            </a:r>
            <a:endParaRPr lang="en-US" sz="3600" b="1" dirty="0"/>
          </a:p>
        </p:txBody>
      </p:sp>
      <p:pic>
        <p:nvPicPr>
          <p:cNvPr id="8196" name="Picture 4" descr="thanksgiving tree made from paper handprints"/>
          <p:cNvPicPr>
            <a:picLocks noChangeAspect="1" noChangeArrowheads="1"/>
          </p:cNvPicPr>
          <p:nvPr/>
        </p:nvPicPr>
        <p:blipFill>
          <a:blip r:embed="rId3"/>
          <a:srcRect t="19175" b="9073"/>
          <a:stretch>
            <a:fillRect/>
          </a:stretch>
        </p:blipFill>
        <p:spPr bwMode="auto">
          <a:xfrm>
            <a:off x="9453716" y="1091380"/>
            <a:ext cx="7270955" cy="7825621"/>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Shape 137"/>
        <p:cNvGrpSpPr/>
        <p:nvPr/>
      </p:nvGrpSpPr>
      <p:grpSpPr>
        <a:xfrm>
          <a:off x="0" y="0"/>
          <a:ext cx="0" cy="0"/>
          <a:chOff x="0" y="0"/>
          <a:chExt cx="0" cy="0"/>
        </a:xfrm>
      </p:grpSpPr>
      <p:sp>
        <p:nvSpPr>
          <p:cNvPr id="139" name="Google Shape;139;p6"/>
          <p:cNvSpPr txBox="1"/>
          <p:nvPr/>
        </p:nvSpPr>
        <p:spPr>
          <a:xfrm>
            <a:off x="979644" y="700616"/>
            <a:ext cx="8976531" cy="538609"/>
          </a:xfrm>
          <a:prstGeom prst="rect">
            <a:avLst/>
          </a:prstGeom>
          <a:noFill/>
          <a:ln>
            <a:noFill/>
          </a:ln>
        </p:spPr>
        <p:txBody>
          <a:bodyPr spcFirstLastPara="1" wrap="square" lIns="0" tIns="0" rIns="0" bIns="0" anchor="t" anchorCtr="0">
            <a:spAutoFit/>
          </a:bodyPr>
          <a:lstStyle/>
          <a:p>
            <a:pPr lvl="0">
              <a:buSzPts val="4000"/>
            </a:pPr>
            <a:r>
              <a:rPr lang="en-US" sz="3500" dirty="0">
                <a:solidFill>
                  <a:schemeClr val="tx1"/>
                </a:solidFill>
                <a:latin typeface="Arial Black" pitchFamily="34" charset="0"/>
              </a:rPr>
              <a:t>Instruction</a:t>
            </a:r>
            <a:r>
              <a:rPr lang="en-US" sz="3500" dirty="0" smtClean="0">
                <a:solidFill>
                  <a:schemeClr val="tx1"/>
                </a:solidFill>
                <a:latin typeface="Arial Black" pitchFamily="34" charset="0"/>
              </a:rPr>
              <a:t>:</a:t>
            </a:r>
            <a:endParaRPr lang="en-US" sz="3500" dirty="0">
              <a:solidFill>
                <a:schemeClr val="tx1"/>
              </a:solidFill>
              <a:latin typeface="Arial Black" pitchFamily="34" charset="0"/>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600" b="0" i="0" u="none" strike="noStrike" cap="none">
              <a:solidFill>
                <a:schemeClr val="dk1"/>
              </a:solidFill>
              <a:latin typeface="Calibri"/>
              <a:ea typeface="Calibri"/>
              <a:cs typeface="Calibri"/>
              <a:sym typeface="Calibri"/>
            </a:endParaRPr>
          </a:p>
        </p:txBody>
      </p:sp>
      <p:sp>
        <p:nvSpPr>
          <p:cNvPr id="9" name="Google Shape;139;p6"/>
          <p:cNvSpPr txBox="1"/>
          <p:nvPr/>
        </p:nvSpPr>
        <p:spPr>
          <a:xfrm>
            <a:off x="1200868" y="1570770"/>
            <a:ext cx="7795647" cy="1107996"/>
          </a:xfrm>
          <a:prstGeom prst="rect">
            <a:avLst/>
          </a:prstGeom>
          <a:noFill/>
          <a:ln>
            <a:noFill/>
          </a:ln>
        </p:spPr>
        <p:txBody>
          <a:bodyPr spcFirstLastPara="1" wrap="square" lIns="0" tIns="0" rIns="0" bIns="0" anchor="t" anchorCtr="0">
            <a:spAutoFit/>
          </a:bodyPr>
          <a:lstStyle/>
          <a:p>
            <a:pPr marL="742950" lvl="0" indent="-742950">
              <a:buFont typeface="+mj-lt"/>
              <a:buAutoNum type="arabicPeriod"/>
            </a:pPr>
            <a:r>
              <a:rPr lang="en-US" sz="3600" dirty="0" smtClean="0"/>
              <a:t>Trace your hands on sheets of construction paper.</a:t>
            </a:r>
          </a:p>
        </p:txBody>
      </p:sp>
      <p:pic>
        <p:nvPicPr>
          <p:cNvPr id="2" name="Picture 2" descr="child tracing his hand on red paper"/>
          <p:cNvPicPr>
            <a:picLocks noChangeAspect="1" noChangeArrowheads="1"/>
          </p:cNvPicPr>
          <p:nvPr/>
        </p:nvPicPr>
        <p:blipFill>
          <a:blip r:embed="rId3"/>
          <a:srcRect/>
          <a:stretch>
            <a:fillRect/>
          </a:stretch>
        </p:blipFill>
        <p:spPr bwMode="auto">
          <a:xfrm>
            <a:off x="1246956" y="3023419"/>
            <a:ext cx="7410347" cy="6105833"/>
          </a:xfrm>
          <a:prstGeom prst="rect">
            <a:avLst/>
          </a:prstGeom>
          <a:noFill/>
        </p:spPr>
      </p:pic>
      <p:sp>
        <p:nvSpPr>
          <p:cNvPr id="7" name="Google Shape;139;p6"/>
          <p:cNvSpPr txBox="1"/>
          <p:nvPr/>
        </p:nvSpPr>
        <p:spPr>
          <a:xfrm>
            <a:off x="9066674" y="1280719"/>
            <a:ext cx="8233184" cy="1477328"/>
          </a:xfrm>
          <a:prstGeom prst="rect">
            <a:avLst/>
          </a:prstGeom>
          <a:noFill/>
          <a:ln>
            <a:noFill/>
          </a:ln>
        </p:spPr>
        <p:txBody>
          <a:bodyPr spcFirstLastPara="1" wrap="square" lIns="0" tIns="0" rIns="0" bIns="0" anchor="t" anchorCtr="0">
            <a:spAutoFit/>
          </a:bodyPr>
          <a:lstStyle/>
          <a:p>
            <a:pPr marL="742950" lvl="0" indent="-742950"/>
            <a:r>
              <a:rPr lang="en-US" sz="3200" dirty="0" smtClean="0"/>
              <a:t>2. Write one good deeds that you can do to spread the love of Jesus to others on each leave. </a:t>
            </a:r>
          </a:p>
        </p:txBody>
      </p:sp>
      <p:pic>
        <p:nvPicPr>
          <p:cNvPr id="6148" name="Picture 4" descr="child writing on paper handprint"/>
          <p:cNvPicPr>
            <a:picLocks noChangeAspect="1" noChangeArrowheads="1"/>
          </p:cNvPicPr>
          <p:nvPr/>
        </p:nvPicPr>
        <p:blipFill>
          <a:blip r:embed="rId4"/>
          <a:srcRect/>
          <a:stretch>
            <a:fillRect/>
          </a:stretch>
        </p:blipFill>
        <p:spPr bwMode="auto">
          <a:xfrm>
            <a:off x="9483213" y="3038167"/>
            <a:ext cx="7109440" cy="6032091"/>
          </a:xfrm>
          <a:prstGeom prst="rect">
            <a:avLst/>
          </a:prstGeom>
          <a:noFill/>
        </p:spPr>
      </p:pic>
    </p:spTree>
    <p:extLst>
      <p:ext uri="{BB962C8B-B14F-4D97-AF65-F5344CB8AC3E}">
        <p14:creationId xmlns:p14="http://schemas.microsoft.com/office/powerpoint/2010/main" xmlns="" val="668807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Shape 137"/>
        <p:cNvGrpSpPr/>
        <p:nvPr/>
      </p:nvGrpSpPr>
      <p:grpSpPr>
        <a:xfrm>
          <a:off x="0" y="0"/>
          <a:ext cx="0" cy="0"/>
          <a:chOff x="0" y="0"/>
          <a:chExt cx="0" cy="0"/>
        </a:xfrm>
      </p:grpSpPr>
      <p:sp>
        <p:nvSpPr>
          <p:cNvPr id="139" name="Google Shape;139;p6"/>
          <p:cNvSpPr txBox="1"/>
          <p:nvPr/>
        </p:nvSpPr>
        <p:spPr>
          <a:xfrm>
            <a:off x="979644" y="700616"/>
            <a:ext cx="8976531" cy="538609"/>
          </a:xfrm>
          <a:prstGeom prst="rect">
            <a:avLst/>
          </a:prstGeom>
          <a:noFill/>
          <a:ln>
            <a:noFill/>
          </a:ln>
        </p:spPr>
        <p:txBody>
          <a:bodyPr spcFirstLastPara="1" wrap="square" lIns="0" tIns="0" rIns="0" bIns="0" anchor="t" anchorCtr="0">
            <a:spAutoFit/>
          </a:bodyPr>
          <a:lstStyle/>
          <a:p>
            <a:pPr lvl="0">
              <a:buSzPts val="4000"/>
            </a:pPr>
            <a:r>
              <a:rPr lang="en-US" sz="3500" dirty="0">
                <a:solidFill>
                  <a:schemeClr val="tx1"/>
                </a:solidFill>
                <a:latin typeface="Arial Black" pitchFamily="34" charset="0"/>
              </a:rPr>
              <a:t>Instruction</a:t>
            </a:r>
            <a:r>
              <a:rPr lang="en-US" sz="3500" dirty="0" smtClean="0">
                <a:solidFill>
                  <a:schemeClr val="tx1"/>
                </a:solidFill>
                <a:latin typeface="Arial Black" pitchFamily="34" charset="0"/>
              </a:rPr>
              <a:t>:</a:t>
            </a:r>
            <a:endParaRPr lang="en-US" sz="3500" dirty="0">
              <a:solidFill>
                <a:schemeClr val="tx1"/>
              </a:solidFill>
              <a:latin typeface="Arial Black" pitchFamily="34" charset="0"/>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600" b="0" i="0" u="none" strike="noStrike" cap="none">
              <a:solidFill>
                <a:schemeClr val="dk1"/>
              </a:solidFill>
              <a:latin typeface="Calibri"/>
              <a:ea typeface="Calibri"/>
              <a:cs typeface="Calibri"/>
              <a:sym typeface="Calibri"/>
            </a:endParaRPr>
          </a:p>
        </p:txBody>
      </p:sp>
      <p:sp>
        <p:nvSpPr>
          <p:cNvPr id="9" name="Google Shape;139;p6"/>
          <p:cNvSpPr txBox="1"/>
          <p:nvPr/>
        </p:nvSpPr>
        <p:spPr>
          <a:xfrm>
            <a:off x="1200868" y="1570770"/>
            <a:ext cx="7795647" cy="1107996"/>
          </a:xfrm>
          <a:prstGeom prst="rect">
            <a:avLst/>
          </a:prstGeom>
          <a:noFill/>
          <a:ln>
            <a:noFill/>
          </a:ln>
        </p:spPr>
        <p:txBody>
          <a:bodyPr spcFirstLastPara="1" wrap="square" lIns="0" tIns="0" rIns="0" bIns="0" anchor="t" anchorCtr="0">
            <a:spAutoFit/>
          </a:bodyPr>
          <a:lstStyle/>
          <a:p>
            <a:r>
              <a:rPr lang="en-US" sz="3600" dirty="0" smtClean="0"/>
              <a:t>3. Cut the tree and use a glue stick to attach the tree to your board.</a:t>
            </a:r>
            <a:endParaRPr lang="en-US" sz="3600" dirty="0"/>
          </a:p>
        </p:txBody>
      </p:sp>
      <p:sp>
        <p:nvSpPr>
          <p:cNvPr id="7" name="Google Shape;139;p6"/>
          <p:cNvSpPr txBox="1"/>
          <p:nvPr/>
        </p:nvSpPr>
        <p:spPr>
          <a:xfrm>
            <a:off x="10010571" y="1501946"/>
            <a:ext cx="6787842" cy="984885"/>
          </a:xfrm>
          <a:prstGeom prst="rect">
            <a:avLst/>
          </a:prstGeom>
          <a:noFill/>
          <a:ln>
            <a:noFill/>
          </a:ln>
        </p:spPr>
        <p:txBody>
          <a:bodyPr spcFirstLastPara="1" wrap="square" lIns="0" tIns="0" rIns="0" bIns="0" anchor="t" anchorCtr="0">
            <a:spAutoFit/>
          </a:bodyPr>
          <a:lstStyle/>
          <a:p>
            <a:r>
              <a:rPr lang="en-US" sz="3200" dirty="0" smtClean="0"/>
              <a:t>4. Use a </a:t>
            </a:r>
            <a:r>
              <a:rPr lang="en-US" sz="3200" u="sng" dirty="0" smtClean="0">
                <a:hlinkClick r:id="rId3"/>
              </a:rPr>
              <a:t>glue stick</a:t>
            </a:r>
            <a:r>
              <a:rPr lang="en-US" sz="3200" dirty="0" smtClean="0"/>
              <a:t> to attach the hands to the tree.</a:t>
            </a:r>
            <a:endParaRPr lang="en-US" sz="3200" dirty="0"/>
          </a:p>
        </p:txBody>
      </p:sp>
      <p:pic>
        <p:nvPicPr>
          <p:cNvPr id="56322" name="Picture 2" descr="cutting tree out of brown paper"/>
          <p:cNvPicPr>
            <a:picLocks noChangeAspect="1" noChangeArrowheads="1"/>
          </p:cNvPicPr>
          <p:nvPr/>
        </p:nvPicPr>
        <p:blipFill>
          <a:blip r:embed="rId4"/>
          <a:srcRect/>
          <a:stretch>
            <a:fillRect/>
          </a:stretch>
        </p:blipFill>
        <p:spPr bwMode="auto">
          <a:xfrm>
            <a:off x="1828799" y="2979176"/>
            <a:ext cx="6887498" cy="6145106"/>
          </a:xfrm>
          <a:prstGeom prst="rect">
            <a:avLst/>
          </a:prstGeom>
          <a:noFill/>
        </p:spPr>
      </p:pic>
      <p:pic>
        <p:nvPicPr>
          <p:cNvPr id="56324" name="Picture 4" descr="child glueing paper handprints to white board"/>
          <p:cNvPicPr>
            <a:picLocks noChangeAspect="1" noChangeArrowheads="1"/>
          </p:cNvPicPr>
          <p:nvPr/>
        </p:nvPicPr>
        <p:blipFill>
          <a:blip r:embed="rId5"/>
          <a:srcRect/>
          <a:stretch>
            <a:fillRect/>
          </a:stretch>
        </p:blipFill>
        <p:spPr bwMode="auto">
          <a:xfrm>
            <a:off x="9830517" y="3097162"/>
            <a:ext cx="7277612" cy="6009682"/>
          </a:xfrm>
          <a:prstGeom prst="rect">
            <a:avLst/>
          </a:prstGeom>
          <a:noFill/>
        </p:spPr>
      </p:pic>
    </p:spTree>
    <p:extLst>
      <p:ext uri="{BB962C8B-B14F-4D97-AF65-F5344CB8AC3E}">
        <p14:creationId xmlns:p14="http://schemas.microsoft.com/office/powerpoint/2010/main" xmlns="" val="668807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Shape 217"/>
        <p:cNvGrpSpPr/>
        <p:nvPr/>
      </p:nvGrpSpPr>
      <p:grpSpPr>
        <a:xfrm>
          <a:off x="0" y="0"/>
          <a:ext cx="0" cy="0"/>
          <a:chOff x="0" y="0"/>
          <a:chExt cx="0" cy="0"/>
        </a:xfrm>
      </p:grpSpPr>
      <p:sp>
        <p:nvSpPr>
          <p:cNvPr id="218" name="Google Shape;218;gf7e905350f_0_52"/>
          <p:cNvSpPr/>
          <p:nvPr/>
        </p:nvSpPr>
        <p:spPr>
          <a:xfrm>
            <a:off x="1083950" y="1359371"/>
            <a:ext cx="5857800" cy="745800"/>
          </a:xfrm>
          <a:prstGeom prst="rect">
            <a:avLst/>
          </a:prstGeom>
          <a:solidFill>
            <a:schemeClr val="accent5">
              <a:lumMod val="50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dirty="0">
                <a:solidFill>
                  <a:schemeClr val="lt1"/>
                </a:solidFill>
                <a:latin typeface="Arial Black"/>
                <a:ea typeface="Arial Black"/>
                <a:cs typeface="Arial Black"/>
                <a:sym typeface="Arial Black"/>
              </a:rPr>
              <a:t>Closing Prayer</a:t>
            </a:r>
            <a:endParaRPr sz="1400" b="0" i="0" u="none" strike="noStrike" cap="none" dirty="0">
              <a:solidFill>
                <a:srgbClr val="000000"/>
              </a:solidFill>
              <a:latin typeface="Arial"/>
              <a:ea typeface="Arial"/>
              <a:cs typeface="Arial"/>
              <a:sym typeface="Arial"/>
            </a:endParaRPr>
          </a:p>
        </p:txBody>
      </p:sp>
      <p:sp>
        <p:nvSpPr>
          <p:cNvPr id="219" name="Google Shape;219;gf7e905350f_0_52"/>
          <p:cNvSpPr/>
          <p:nvPr/>
        </p:nvSpPr>
        <p:spPr>
          <a:xfrm>
            <a:off x="1096104" y="2320438"/>
            <a:ext cx="9566980" cy="6860854"/>
          </a:xfrm>
          <a:prstGeom prst="rect">
            <a:avLst/>
          </a:prstGeom>
          <a:noFill/>
          <a:ln>
            <a:noFill/>
          </a:ln>
        </p:spPr>
        <p:txBody>
          <a:bodyPr spcFirstLastPara="1" wrap="square" lIns="91425" tIns="45700" rIns="91425" bIns="45700" anchor="ctr" anchorCtr="0">
            <a:noAutofit/>
          </a:bodyPr>
          <a:lstStyle/>
          <a:p>
            <a:pPr algn="just" fontAlgn="base"/>
            <a:r>
              <a:rPr lang="en-US" sz="3600" b="1" dirty="0" smtClean="0">
                <a:solidFill>
                  <a:schemeClr val="bg1"/>
                </a:solidFill>
                <a:latin typeface="+mj-lt"/>
              </a:rPr>
              <a:t>Dear God,</a:t>
            </a:r>
          </a:p>
          <a:p>
            <a:pPr algn="just" fontAlgn="base"/>
            <a:endParaRPr lang="en-US" sz="3600" b="1" dirty="0" smtClean="0">
              <a:solidFill>
                <a:schemeClr val="bg1"/>
              </a:solidFill>
              <a:latin typeface="+mj-lt"/>
            </a:endParaRPr>
          </a:p>
          <a:p>
            <a:pPr fontAlgn="base"/>
            <a:r>
              <a:rPr lang="en-US" sz="3600" b="1" dirty="0" smtClean="0">
                <a:solidFill>
                  <a:schemeClr val="bg1"/>
                </a:solidFill>
                <a:latin typeface="+mj-lt"/>
              </a:rPr>
              <a:t>Thank you for your grace. Thank you for forgiving our sins. Please help us grow in you so that we can bear fruit. Thank you for your love, Lord. We love you!</a:t>
            </a:r>
          </a:p>
          <a:p>
            <a:pPr fontAlgn="base"/>
            <a:endParaRPr lang="en-US" sz="3600" b="1" dirty="0" smtClean="0">
              <a:solidFill>
                <a:schemeClr val="bg1"/>
              </a:solidFill>
              <a:latin typeface="+mj-lt"/>
            </a:endParaRPr>
          </a:p>
          <a:p>
            <a:pPr fontAlgn="base"/>
            <a:r>
              <a:rPr lang="en-US" sz="3600" b="1" dirty="0" smtClean="0">
                <a:solidFill>
                  <a:schemeClr val="bg1"/>
                </a:solidFill>
                <a:latin typeface="+mj-lt"/>
              </a:rPr>
              <a:t>In Jesus’ name, we pray. Amen.</a:t>
            </a:r>
          </a:p>
        </p:txBody>
      </p:sp>
      <p:pic>
        <p:nvPicPr>
          <p:cNvPr id="220" name="Google Shape;220;gf7e905350f_0_52" descr="Image result for animated kid praying transparent background"/>
          <p:cNvPicPr preferRelativeResize="0"/>
          <p:nvPr/>
        </p:nvPicPr>
        <p:blipFill rotWithShape="1">
          <a:blip r:embed="rId3">
            <a:alphaModFix/>
          </a:blip>
          <a:srcRect/>
          <a:stretch/>
        </p:blipFill>
        <p:spPr>
          <a:xfrm>
            <a:off x="11160224" y="1120722"/>
            <a:ext cx="6552728" cy="8045556"/>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accent1">
            <a:lumMod val="75000"/>
          </a:schemeClr>
        </a:solidFill>
        <a:effectLst/>
      </p:bgPr>
    </p:bg>
    <p:spTree>
      <p:nvGrpSpPr>
        <p:cNvPr id="1" name="Shape 107"/>
        <p:cNvGrpSpPr/>
        <p:nvPr/>
      </p:nvGrpSpPr>
      <p:grpSpPr>
        <a:xfrm>
          <a:off x="0" y="0"/>
          <a:ext cx="0" cy="0"/>
          <a:chOff x="0" y="0"/>
          <a:chExt cx="0" cy="0"/>
        </a:xfrm>
      </p:grpSpPr>
      <p:sp>
        <p:nvSpPr>
          <p:cNvPr id="108" name="Google Shape;108;gf389fad905_0_26"/>
          <p:cNvSpPr txBox="1"/>
          <p:nvPr/>
        </p:nvSpPr>
        <p:spPr>
          <a:xfrm>
            <a:off x="767477" y="1841552"/>
            <a:ext cx="16738858" cy="6924973"/>
          </a:xfrm>
          <a:prstGeom prst="rect">
            <a:avLst/>
          </a:prstGeom>
          <a:noFill/>
          <a:ln>
            <a:noFill/>
          </a:ln>
        </p:spPr>
        <p:txBody>
          <a:bodyPr spcFirstLastPara="1" wrap="square" lIns="0" tIns="0" rIns="0" bIns="0" anchor="t" anchorCtr="0">
            <a:spAutoFit/>
          </a:bodyPr>
          <a:lstStyle/>
          <a:p>
            <a:r>
              <a:rPr lang="en-US" sz="3000" dirty="0" smtClean="0">
                <a:solidFill>
                  <a:schemeClr val="bg1"/>
                </a:solidFill>
                <a:latin typeface="+mj-lt"/>
              </a:rPr>
              <a:t>Our </a:t>
            </a:r>
            <a:r>
              <a:rPr lang="en-US" sz="3000" dirty="0" smtClean="0">
                <a:solidFill>
                  <a:schemeClr val="bg1"/>
                </a:solidFill>
                <a:latin typeface="+mj-lt"/>
              </a:rPr>
              <a:t>Gospel talks about some things that are opposites, and it has to do with how our lives are with and without God. When fruit trees are planted in good soil and have water and sunshine, they give us tasty things to eat and enjoy. Well, the Bible tells us that when we are rooted in God’s love, when we pray and read our Bibles and trust the Lord, our lives will have good things come out of them. But if we walk away and don’t trust in Jesus, we will dry up like this shriveled plant. The first part of today’s reading says that everyone has done bad things and that bad things earn punishment. We all sin, and we are supposed to perish because of that (perish means we are supposed to die!). The great news is that because Jesus died, we get the opposite of what we deserve. We deserve punishment and death, but we get grace and life! God promises that when we accept His love and grace, and say we are sorry for the bad things we have done, He will give us new life. And that includes producing fruit! That’s why it is really important that we are connected to Christ because when we do, these fruits grow naturally, and they help others. </a:t>
            </a:r>
          </a:p>
          <a:p>
            <a:endParaRPr lang="en-US" sz="3000" dirty="0" smtClean="0">
              <a:solidFill>
                <a:schemeClr val="bg1"/>
              </a:solidFill>
              <a:latin typeface="+mj-lt"/>
            </a:endParaRPr>
          </a:p>
          <a:p>
            <a:endParaRPr lang="en-US" sz="3000" dirty="0" smtClean="0">
              <a:solidFill>
                <a:schemeClr val="bg1"/>
              </a:solidFill>
              <a:latin typeface="+mj-lt"/>
            </a:endParaRPr>
          </a:p>
          <a:p>
            <a:r>
              <a:rPr lang="en-US" sz="3000" dirty="0" smtClean="0">
                <a:solidFill>
                  <a:schemeClr val="bg1"/>
                </a:solidFill>
                <a:latin typeface="+mj-lt"/>
              </a:rPr>
              <a:t>Suggested Game: </a:t>
            </a:r>
            <a:r>
              <a:rPr lang="en-US" sz="3000" dirty="0" smtClean="0">
                <a:solidFill>
                  <a:srgbClr val="FFFF00"/>
                </a:solidFill>
                <a:latin typeface="+mj-lt"/>
                <a:hlinkClick r:id="rId3"/>
              </a:rPr>
              <a:t>https://www.baamboozle.com/classic/2616</a:t>
            </a:r>
            <a:r>
              <a:rPr lang="en-US" sz="3000" dirty="0" smtClean="0">
                <a:solidFill>
                  <a:srgbClr val="FFFF00"/>
                </a:solidFill>
                <a:latin typeface="+mj-lt"/>
              </a:rPr>
              <a:t> </a:t>
            </a:r>
          </a:p>
        </p:txBody>
      </p:sp>
      <p:sp>
        <p:nvSpPr>
          <p:cNvPr id="109" name="Google Shape;109;gf389fad905_0_26"/>
          <p:cNvSpPr txBox="1"/>
          <p:nvPr/>
        </p:nvSpPr>
        <p:spPr>
          <a:xfrm>
            <a:off x="782226" y="867471"/>
            <a:ext cx="12322038" cy="67710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4400" b="1" i="0" u="sng" strike="noStrike" cap="none" dirty="0">
                <a:solidFill>
                  <a:schemeClr val="bg1"/>
                </a:solidFill>
                <a:latin typeface="Arial"/>
                <a:ea typeface="Arial"/>
                <a:cs typeface="Arial"/>
                <a:sym typeface="Arial"/>
              </a:rPr>
              <a:t>GOSPEL REFLECTION</a:t>
            </a:r>
            <a:endParaRPr sz="4400" b="0" i="0" u="sng" strike="noStrike" cap="none" dirty="0">
              <a:solidFill>
                <a:schemeClr val="bg1"/>
              </a:solidFill>
              <a:latin typeface="Arial"/>
              <a:ea typeface="Arial"/>
              <a:cs typeface="Arial"/>
              <a:sym typeface="Aria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98"/>
        <p:cNvGrpSpPr/>
        <p:nvPr/>
      </p:nvGrpSpPr>
      <p:grpSpPr>
        <a:xfrm>
          <a:off x="0" y="0"/>
          <a:ext cx="0" cy="0"/>
          <a:chOff x="0" y="0"/>
          <a:chExt cx="0" cy="0"/>
        </a:xfrm>
      </p:grpSpPr>
      <p:sp>
        <p:nvSpPr>
          <p:cNvPr id="99" name="Google Shape;99;p1"/>
          <p:cNvSpPr txBox="1"/>
          <p:nvPr/>
        </p:nvSpPr>
        <p:spPr>
          <a:xfrm>
            <a:off x="-62345" y="3086099"/>
            <a:ext cx="10515600" cy="3478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300"/>
              <a:buFont typeface="Arial"/>
              <a:buNone/>
            </a:pPr>
            <a:r>
              <a:rPr lang="en-US" sz="11300" b="1" i="0" u="none" strike="noStrike" cap="none" dirty="0">
                <a:solidFill>
                  <a:srgbClr val="FFFFFF"/>
                </a:solidFill>
                <a:latin typeface="Arial"/>
                <a:ea typeface="Arial"/>
                <a:cs typeface="Arial"/>
                <a:sym typeface="Arial"/>
              </a:rPr>
              <a:t>LIVE THE WORD KIDS</a:t>
            </a:r>
            <a:endParaRPr sz="1400" b="0" i="0" u="none" strike="noStrike" cap="none" dirty="0">
              <a:solidFill>
                <a:srgbClr val="000000"/>
              </a:solidFill>
              <a:latin typeface="Arial"/>
              <a:ea typeface="Arial"/>
              <a:cs typeface="Arial"/>
              <a:sym typeface="Arial"/>
            </a:endParaRPr>
          </a:p>
        </p:txBody>
      </p:sp>
      <p:sp>
        <p:nvSpPr>
          <p:cNvPr id="100" name="Google Shape;100;p1"/>
          <p:cNvSpPr/>
          <p:nvPr/>
        </p:nvSpPr>
        <p:spPr>
          <a:xfrm>
            <a:off x="969818" y="6548586"/>
            <a:ext cx="8458200" cy="808178"/>
          </a:xfrm>
          <a:prstGeom prst="rect">
            <a:avLst/>
          </a:prstGeom>
          <a:solidFill>
            <a:srgbClr val="BF696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1" name="Google Shape;101;p1"/>
          <p:cNvSpPr txBox="1"/>
          <p:nvPr/>
        </p:nvSpPr>
        <p:spPr>
          <a:xfrm>
            <a:off x="-62345" y="6721842"/>
            <a:ext cx="10515600" cy="46166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dirty="0" smtClean="0">
                <a:solidFill>
                  <a:srgbClr val="FFFFFF"/>
                </a:solidFill>
              </a:rPr>
              <a:t>3</a:t>
            </a:r>
            <a:r>
              <a:rPr lang="en-US" sz="3000" b="1" baseline="30000" dirty="0" smtClean="0">
                <a:solidFill>
                  <a:srgbClr val="FFFFFF"/>
                </a:solidFill>
              </a:rPr>
              <a:t>rd</a:t>
            </a:r>
            <a:r>
              <a:rPr lang="en-US" sz="3000" b="1" dirty="0" smtClean="0">
                <a:solidFill>
                  <a:srgbClr val="FFFFFF"/>
                </a:solidFill>
              </a:rPr>
              <a:t> Sunday</a:t>
            </a:r>
            <a:r>
              <a:rPr lang="en-US" sz="3000" b="1" i="0" u="none" strike="noStrike" cap="none" dirty="0" smtClean="0">
                <a:solidFill>
                  <a:srgbClr val="FFFFFF"/>
                </a:solidFill>
                <a:latin typeface="Arial"/>
                <a:ea typeface="Arial"/>
                <a:cs typeface="Arial"/>
                <a:sym typeface="Arial"/>
              </a:rPr>
              <a:t> of Lent | </a:t>
            </a:r>
            <a:r>
              <a:rPr lang="en-US" sz="3000" b="1" i="0" u="none" strike="noStrike" cap="none" dirty="0">
                <a:solidFill>
                  <a:srgbClr val="FFFFFF"/>
                </a:solidFill>
                <a:latin typeface="Arial"/>
                <a:ea typeface="Arial"/>
                <a:cs typeface="Arial"/>
                <a:sym typeface="Arial"/>
              </a:rPr>
              <a:t>Cycle C</a:t>
            </a:r>
            <a:endParaRPr sz="1400" b="0" i="0" u="none" strike="noStrike" cap="none" dirty="0">
              <a:solidFill>
                <a:srgbClr val="000000"/>
              </a:solidFill>
              <a:latin typeface="Arial"/>
              <a:ea typeface="Arial"/>
              <a:cs typeface="Arial"/>
              <a:sym typeface="Arial"/>
            </a:endParaRPr>
          </a:p>
        </p:txBody>
      </p:sp>
      <p:pic>
        <p:nvPicPr>
          <p:cNvPr id="102" name="Google Shape;102;p1"/>
          <p:cNvPicPr preferRelativeResize="0"/>
          <p:nvPr/>
        </p:nvPicPr>
        <p:blipFill rotWithShape="1">
          <a:blip r:embed="rId3">
            <a:alphaModFix/>
          </a:blip>
          <a:srcRect/>
          <a:stretch/>
        </p:blipFill>
        <p:spPr>
          <a:xfrm>
            <a:off x="9864080" y="1638300"/>
            <a:ext cx="7010400" cy="7010400"/>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14"/>
        <p:cNvGrpSpPr/>
        <p:nvPr/>
      </p:nvGrpSpPr>
      <p:grpSpPr>
        <a:xfrm>
          <a:off x="0" y="0"/>
          <a:ext cx="0" cy="0"/>
          <a:chOff x="0" y="0"/>
          <a:chExt cx="0" cy="0"/>
        </a:xfrm>
      </p:grpSpPr>
      <p:sp>
        <p:nvSpPr>
          <p:cNvPr id="115" name="Google Shape;115;p3"/>
          <p:cNvSpPr/>
          <p:nvPr/>
        </p:nvSpPr>
        <p:spPr>
          <a:xfrm>
            <a:off x="0" y="8457069"/>
            <a:ext cx="18288000" cy="1829931"/>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6" name="Google Shape;116;p3"/>
          <p:cNvSpPr txBox="1"/>
          <p:nvPr/>
        </p:nvSpPr>
        <p:spPr>
          <a:xfrm>
            <a:off x="0" y="8650513"/>
            <a:ext cx="18288000" cy="923330"/>
          </a:xfrm>
          <a:prstGeom prst="rect">
            <a:avLst/>
          </a:prstGeom>
          <a:noFill/>
          <a:ln>
            <a:noFill/>
          </a:ln>
        </p:spPr>
        <p:txBody>
          <a:bodyPr spcFirstLastPara="1" wrap="square" lIns="0" tIns="0" rIns="0" bIns="0" anchor="t" anchorCtr="0">
            <a:spAutoFit/>
          </a:bodyPr>
          <a:lstStyle/>
          <a:p>
            <a:pPr lvl="0" algn="ctr">
              <a:buSzPts val="6600"/>
            </a:pPr>
            <a:r>
              <a:rPr lang="en-US" sz="6000" b="1" i="0" u="none" strike="noStrike" cap="none" dirty="0" smtClean="0">
                <a:solidFill>
                  <a:srgbClr val="FFFF99"/>
                </a:solidFill>
                <a:latin typeface="Arial Black"/>
                <a:ea typeface="Arial Black"/>
                <a:cs typeface="Arial Black"/>
                <a:sym typeface="Arial Black"/>
              </a:rPr>
              <a:t>The Parable of the Unfruitful Fig Tree</a:t>
            </a:r>
            <a:endParaRPr lang="en-US" sz="6000" b="1" i="0" u="none" strike="noStrike" cap="none" dirty="0">
              <a:solidFill>
                <a:srgbClr val="FFFF99"/>
              </a:solidFill>
              <a:latin typeface="Arial Black"/>
              <a:ea typeface="Arial Black"/>
              <a:cs typeface="Arial Black"/>
              <a:sym typeface="Arial Black"/>
            </a:endParaRPr>
          </a:p>
        </p:txBody>
      </p:sp>
      <p:sp>
        <p:nvSpPr>
          <p:cNvPr id="117" name="Google Shape;117;p3"/>
          <p:cNvSpPr txBox="1"/>
          <p:nvPr/>
        </p:nvSpPr>
        <p:spPr>
          <a:xfrm>
            <a:off x="0" y="9501836"/>
            <a:ext cx="18288000" cy="738664"/>
          </a:xfrm>
          <a:prstGeom prst="rect">
            <a:avLst/>
          </a:prstGeom>
          <a:noFill/>
          <a:ln>
            <a:noFill/>
          </a:ln>
        </p:spPr>
        <p:txBody>
          <a:bodyPr spcFirstLastPara="1" wrap="square" lIns="0" tIns="0" rIns="0" bIns="0" anchor="t" anchorCtr="0">
            <a:spAutoFit/>
          </a:bodyPr>
          <a:lstStyle/>
          <a:p>
            <a:pPr lvl="0" algn="ctr">
              <a:buSzPts val="5000"/>
            </a:pPr>
            <a:r>
              <a:rPr lang="en-US" sz="4800" dirty="0" smtClean="0">
                <a:solidFill>
                  <a:schemeClr val="lt1"/>
                </a:solidFill>
                <a:latin typeface="Arial Black"/>
                <a:ea typeface="Arial Black"/>
                <a:cs typeface="Arial Black"/>
                <a:sym typeface="Arial Black"/>
              </a:rPr>
              <a:t>Luke 13:1-9</a:t>
            </a:r>
            <a:endParaRPr lang="en-US" sz="4800" dirty="0">
              <a:solidFill>
                <a:schemeClr val="lt1"/>
              </a:solidFill>
              <a:latin typeface="Arial Black"/>
              <a:ea typeface="Arial Black"/>
              <a:cs typeface="Arial Black"/>
              <a:sym typeface="Arial Black"/>
            </a:endParaRPr>
          </a:p>
        </p:txBody>
      </p:sp>
      <p:pic>
        <p:nvPicPr>
          <p:cNvPr id="34818" name="Picture 2" descr="Christological Conundrums – Perfect Chaos"/>
          <p:cNvPicPr>
            <a:picLocks noChangeAspect="1" noChangeArrowheads="1"/>
          </p:cNvPicPr>
          <p:nvPr/>
        </p:nvPicPr>
        <p:blipFill>
          <a:blip r:embed="rId3"/>
          <a:srcRect/>
          <a:stretch>
            <a:fillRect/>
          </a:stretch>
        </p:blipFill>
        <p:spPr bwMode="auto">
          <a:xfrm>
            <a:off x="-2" y="0"/>
            <a:ext cx="18288001" cy="845082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Shape 122"/>
        <p:cNvGrpSpPr/>
        <p:nvPr/>
      </p:nvGrpSpPr>
      <p:grpSpPr>
        <a:xfrm>
          <a:off x="0" y="0"/>
          <a:ext cx="0" cy="0"/>
          <a:chOff x="0" y="0"/>
          <a:chExt cx="0" cy="0"/>
        </a:xfrm>
      </p:grpSpPr>
      <p:sp>
        <p:nvSpPr>
          <p:cNvPr id="123" name="Google Shape;123;p4"/>
          <p:cNvSpPr txBox="1"/>
          <p:nvPr/>
        </p:nvSpPr>
        <p:spPr>
          <a:xfrm>
            <a:off x="1434809" y="2109702"/>
            <a:ext cx="17007840" cy="346242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1" u="none" strike="noStrike" cap="none" dirty="0">
                <a:solidFill>
                  <a:srgbClr val="FFC000"/>
                </a:solidFill>
                <a:latin typeface="Arial"/>
                <a:ea typeface="Arial"/>
                <a:cs typeface="Arial"/>
                <a:sym typeface="Arial"/>
              </a:rPr>
              <a:t>Leader: </a:t>
            </a:r>
            <a:r>
              <a:rPr lang="en-US" sz="7200" b="1" i="0" u="none" strike="noStrike" cap="none" dirty="0">
                <a:solidFill>
                  <a:srgbClr val="FFFFFF"/>
                </a:solidFill>
                <a:latin typeface="Arial"/>
                <a:ea typeface="Arial"/>
                <a:cs typeface="Arial"/>
                <a:sym typeface="Arial"/>
              </a:rPr>
              <a:t>A reading from</a:t>
            </a:r>
            <a:endParaRPr sz="2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200"/>
              <a:buFont typeface="Arial"/>
              <a:buNone/>
            </a:pPr>
            <a:r>
              <a:rPr lang="en-US" sz="7200" b="1" i="0" u="none" strike="noStrike" cap="none" dirty="0">
                <a:solidFill>
                  <a:srgbClr val="FFFFFF"/>
                </a:solidFill>
                <a:latin typeface="Arial"/>
                <a:ea typeface="Arial"/>
                <a:cs typeface="Arial"/>
                <a:sym typeface="Arial"/>
              </a:rPr>
              <a:t>              the Holy Gospel</a:t>
            </a:r>
            <a:endParaRPr sz="2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200"/>
              <a:buFont typeface="Arial"/>
              <a:buNone/>
            </a:pPr>
            <a:r>
              <a:rPr lang="en-US" sz="7200" b="1" i="0" u="none" strike="noStrike" cap="none" dirty="0">
                <a:solidFill>
                  <a:srgbClr val="FFFFFF"/>
                </a:solidFill>
                <a:latin typeface="Arial"/>
                <a:ea typeface="Arial"/>
                <a:cs typeface="Arial"/>
                <a:sym typeface="Arial"/>
              </a:rPr>
              <a:t>              according to </a:t>
            </a:r>
            <a:r>
              <a:rPr lang="en-US" sz="7200" b="1" dirty="0" smtClean="0">
                <a:solidFill>
                  <a:srgbClr val="FFFFFF"/>
                </a:solidFill>
              </a:rPr>
              <a:t>Luke</a:t>
            </a:r>
            <a:r>
              <a:rPr lang="en-US" sz="7200" b="1" i="0" u="none" strike="noStrike" cap="none" dirty="0" smtClean="0">
                <a:solidFill>
                  <a:srgbClr val="FFFFFF"/>
                </a:solidFill>
                <a:latin typeface="Arial"/>
                <a:ea typeface="Arial"/>
                <a:cs typeface="Arial"/>
                <a:sym typeface="Arial"/>
              </a:rPr>
              <a:t>.</a:t>
            </a:r>
            <a:endParaRPr sz="2100" b="0" i="0" u="none" strike="noStrike" cap="none" dirty="0">
              <a:solidFill>
                <a:srgbClr val="000000"/>
              </a:solidFill>
              <a:latin typeface="Arial"/>
              <a:ea typeface="Arial"/>
              <a:cs typeface="Arial"/>
              <a:sym typeface="Arial"/>
            </a:endParaRPr>
          </a:p>
        </p:txBody>
      </p:sp>
      <p:sp>
        <p:nvSpPr>
          <p:cNvPr id="124" name="Google Shape;124;p4"/>
          <p:cNvSpPr txBox="1"/>
          <p:nvPr/>
        </p:nvSpPr>
        <p:spPr>
          <a:xfrm>
            <a:off x="3062757" y="6257464"/>
            <a:ext cx="13751943" cy="124649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1" u="none" strike="noStrike" cap="none">
                <a:solidFill>
                  <a:srgbClr val="FFC000"/>
                </a:solidFill>
                <a:latin typeface="Arial"/>
                <a:ea typeface="Arial"/>
                <a:cs typeface="Arial"/>
                <a:sym typeface="Arial"/>
              </a:rPr>
              <a:t>All: </a:t>
            </a:r>
            <a:r>
              <a:rPr lang="en-US" sz="7200" b="1" i="0" u="none" strike="noStrike" cap="none">
                <a:solidFill>
                  <a:srgbClr val="FFFFFF"/>
                </a:solidFill>
                <a:latin typeface="Arial"/>
                <a:ea typeface="Arial"/>
                <a:cs typeface="Arial"/>
                <a:sym typeface="Arial"/>
              </a:rPr>
              <a:t>Glory to You, Oh Lord.</a:t>
            </a:r>
            <a:endParaRPr sz="21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457918" y="1635436"/>
            <a:ext cx="1039682" cy="769441"/>
          </a:xfrm>
          <a:prstGeom prst="rect">
            <a:avLst/>
          </a:prstGeom>
          <a:solidFill>
            <a:schemeClr val="accent3"/>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smtClean="0">
                <a:solidFill>
                  <a:srgbClr val="FFFFFF"/>
                </a:solidFill>
                <a:latin typeface="Arial Black"/>
                <a:ea typeface="Arial Black"/>
                <a:cs typeface="Arial Black"/>
                <a:sym typeface="Arial Black"/>
              </a:rPr>
              <a:t>1</a:t>
            </a:r>
            <a:endParaRPr sz="5000" b="1" i="0" u="none" strike="noStrike" cap="none" dirty="0">
              <a:solidFill>
                <a:srgbClr val="FFFFFF"/>
              </a:solidFill>
              <a:latin typeface="Arial Black"/>
              <a:ea typeface="Arial Black"/>
              <a:cs typeface="Arial Black"/>
              <a:sym typeface="Arial Black"/>
            </a:endParaRPr>
          </a:p>
        </p:txBody>
      </p:sp>
      <p:sp>
        <p:nvSpPr>
          <p:cNvPr id="139" name="Google Shape;139;p6"/>
          <p:cNvSpPr txBox="1"/>
          <p:nvPr/>
        </p:nvSpPr>
        <p:spPr>
          <a:xfrm>
            <a:off x="1456606" y="3012483"/>
            <a:ext cx="5873342" cy="5170646"/>
          </a:xfrm>
          <a:prstGeom prst="rect">
            <a:avLst/>
          </a:prstGeom>
          <a:noFill/>
          <a:ln>
            <a:noFill/>
          </a:ln>
        </p:spPr>
        <p:txBody>
          <a:bodyPr spcFirstLastPara="1" wrap="square" lIns="0" tIns="0" rIns="0" bIns="0" anchor="t" anchorCtr="0">
            <a:spAutoFit/>
          </a:bodyPr>
          <a:lstStyle/>
          <a:p>
            <a:pPr lvl="0">
              <a:buSzPts val="4000"/>
            </a:pPr>
            <a:r>
              <a:rPr lang="en-US" sz="4200" dirty="0" smtClean="0">
                <a:solidFill>
                  <a:schemeClr val="bg1"/>
                </a:solidFill>
                <a:latin typeface="Arial Black" pitchFamily="34" charset="0"/>
              </a:rPr>
              <a:t>At that time some people were there who told Jesus about the Galileans whom Pilate had killed while they were offering sacrifices to God.</a:t>
            </a:r>
            <a:endParaRPr lang="en-US" sz="4200" dirty="0">
              <a:solidFill>
                <a:schemeClr val="bg1"/>
              </a:solidFill>
              <a:latin typeface="Arial Black" pitchFamily="34" charset="0"/>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0722" name="Picture 2" descr="Saint Edward Parish Family"/>
          <p:cNvPicPr>
            <a:picLocks noChangeAspect="1" noChangeArrowheads="1"/>
          </p:cNvPicPr>
          <p:nvPr/>
        </p:nvPicPr>
        <p:blipFill>
          <a:blip r:embed="rId3"/>
          <a:srcRect/>
          <a:stretch>
            <a:fillRect/>
          </a:stretch>
        </p:blipFill>
        <p:spPr bwMode="auto">
          <a:xfrm>
            <a:off x="7179244" y="2217327"/>
            <a:ext cx="10120614" cy="624824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939168" y="1373066"/>
            <a:ext cx="1070301" cy="769500"/>
          </a:xfrm>
          <a:prstGeom prst="rect">
            <a:avLst/>
          </a:prstGeom>
          <a:solidFill>
            <a:schemeClr val="bg2">
              <a:lumMod val="40000"/>
              <a:lumOff val="6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smtClean="0">
                <a:solidFill>
                  <a:srgbClr val="FFFFFF"/>
                </a:solidFill>
                <a:latin typeface="Arial Black"/>
                <a:ea typeface="Arial Black"/>
                <a:cs typeface="Arial Black"/>
                <a:sym typeface="Arial Black"/>
              </a:rPr>
              <a:t>2</a:t>
            </a:r>
            <a:endParaRPr sz="5000" b="1" i="0" u="none" strike="noStrike" cap="none" dirty="0">
              <a:solidFill>
                <a:srgbClr val="FFFFFF"/>
              </a:solidFill>
              <a:latin typeface="Arial Black"/>
              <a:ea typeface="Arial Black"/>
              <a:cs typeface="Arial Black"/>
              <a:sym typeface="Arial Black"/>
            </a:endParaRPr>
          </a:p>
        </p:txBody>
      </p:sp>
      <p:sp>
        <p:nvSpPr>
          <p:cNvPr id="139" name="Google Shape;139;p6"/>
          <p:cNvSpPr txBox="1"/>
          <p:nvPr/>
        </p:nvSpPr>
        <p:spPr>
          <a:xfrm>
            <a:off x="952744" y="2403720"/>
            <a:ext cx="6539437" cy="6463308"/>
          </a:xfrm>
          <a:prstGeom prst="rect">
            <a:avLst/>
          </a:prstGeom>
          <a:noFill/>
          <a:ln>
            <a:noFill/>
          </a:ln>
        </p:spPr>
        <p:txBody>
          <a:bodyPr spcFirstLastPara="1" wrap="square" lIns="0" tIns="0" rIns="0" bIns="0" anchor="t" anchorCtr="0">
            <a:spAutoFit/>
          </a:bodyPr>
          <a:lstStyle/>
          <a:p>
            <a:pPr lvl="0">
              <a:buSzPts val="4000"/>
            </a:pPr>
            <a:r>
              <a:rPr lang="en-US" sz="4200" b="1" dirty="0" smtClean="0">
                <a:solidFill>
                  <a:schemeClr val="bg1"/>
                </a:solidFill>
                <a:latin typeface="Arial Black" pitchFamily="34" charset="0"/>
              </a:rPr>
              <a:t>Jesus answered them, </a:t>
            </a:r>
          </a:p>
          <a:p>
            <a:pPr lvl="0">
              <a:buSzPts val="4000"/>
            </a:pPr>
            <a:endParaRPr lang="en-US" sz="4200" b="1" dirty="0" smtClean="0">
              <a:solidFill>
                <a:schemeClr val="bg1"/>
              </a:solidFill>
              <a:latin typeface="Arial Black" pitchFamily="34" charset="0"/>
            </a:endParaRPr>
          </a:p>
          <a:p>
            <a:pPr lvl="0">
              <a:buSzPts val="4000"/>
            </a:pPr>
            <a:r>
              <a:rPr lang="en-US" sz="4200" b="1" dirty="0" smtClean="0">
                <a:solidFill>
                  <a:schemeClr val="bg1"/>
                </a:solidFill>
                <a:latin typeface="Arial Black" pitchFamily="34" charset="0"/>
              </a:rPr>
              <a:t>“Because those Galileans were killed in that way, do you think it proves that they were worse sinners than all other Galileans?</a:t>
            </a:r>
            <a:endParaRPr lang="en-US" sz="4200" b="1" dirty="0">
              <a:solidFill>
                <a:schemeClr val="bg1"/>
              </a:solidFill>
              <a:latin typeface="Arial Black" pitchFamily="34" charset="0"/>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8676" name="Picture 4" descr="Download Free png Halloween Cemetery, Halloween Vector, Vector Png,  Cemetery PNG and ... - DLPNG.com"/>
          <p:cNvPicPr>
            <a:picLocks noChangeAspect="1" noChangeArrowheads="1"/>
          </p:cNvPicPr>
          <p:nvPr/>
        </p:nvPicPr>
        <p:blipFill>
          <a:blip r:embed="rId3"/>
          <a:srcRect/>
          <a:stretch>
            <a:fillRect/>
          </a:stretch>
        </p:blipFill>
        <p:spPr bwMode="auto">
          <a:xfrm>
            <a:off x="7744746" y="1474839"/>
            <a:ext cx="9260143" cy="7551175"/>
          </a:xfrm>
          <a:prstGeom prst="rect">
            <a:avLst/>
          </a:prstGeom>
          <a:noFill/>
        </p:spPr>
      </p:pic>
    </p:spTree>
    <p:extLst>
      <p:ext uri="{BB962C8B-B14F-4D97-AF65-F5344CB8AC3E}">
        <p14:creationId xmlns:p14="http://schemas.microsoft.com/office/powerpoint/2010/main" xmlns="" val="518513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Shape 129"/>
        <p:cNvGrpSpPr/>
        <p:nvPr/>
      </p:nvGrpSpPr>
      <p:grpSpPr>
        <a:xfrm>
          <a:off x="0" y="0"/>
          <a:ext cx="0" cy="0"/>
          <a:chOff x="0" y="0"/>
          <a:chExt cx="0" cy="0"/>
        </a:xfrm>
      </p:grpSpPr>
      <p:sp>
        <p:nvSpPr>
          <p:cNvPr id="130" name="Google Shape;130;p5"/>
          <p:cNvSpPr txBox="1"/>
          <p:nvPr/>
        </p:nvSpPr>
        <p:spPr>
          <a:xfrm>
            <a:off x="1487127" y="3563494"/>
            <a:ext cx="5204954" cy="3877985"/>
          </a:xfrm>
          <a:prstGeom prst="rect">
            <a:avLst/>
          </a:prstGeom>
          <a:noFill/>
          <a:ln>
            <a:noFill/>
          </a:ln>
        </p:spPr>
        <p:txBody>
          <a:bodyPr spcFirstLastPara="1" wrap="square" lIns="0" tIns="0" rIns="0" bIns="0" anchor="t" anchorCtr="0">
            <a:spAutoFit/>
          </a:bodyPr>
          <a:lstStyle/>
          <a:p>
            <a:pPr lvl="0">
              <a:buSzPts val="4000"/>
            </a:pPr>
            <a:r>
              <a:rPr lang="en-US" sz="4200" dirty="0" smtClean="0">
                <a:solidFill>
                  <a:schemeClr val="bg1"/>
                </a:solidFill>
                <a:latin typeface="Arial Black" pitchFamily="34" charset="0"/>
              </a:rPr>
              <a:t>No indeed! </a:t>
            </a:r>
          </a:p>
          <a:p>
            <a:pPr lvl="0">
              <a:buSzPts val="4000"/>
            </a:pPr>
            <a:r>
              <a:rPr lang="en-US" sz="4200" dirty="0" smtClean="0">
                <a:solidFill>
                  <a:schemeClr val="bg1"/>
                </a:solidFill>
                <a:latin typeface="Arial Black" pitchFamily="34" charset="0"/>
              </a:rPr>
              <a:t>And I tell you that if you do not turn from your sins, you will all die as they did.</a:t>
            </a:r>
            <a:endParaRPr lang="en-US" sz="4200" b="0" i="0" u="none" strike="noStrike" cap="none" dirty="0">
              <a:solidFill>
                <a:schemeClr val="bg1"/>
              </a:solidFill>
              <a:latin typeface="Arial Black" pitchFamily="34" charset="0"/>
              <a:ea typeface="Arial Black"/>
              <a:cs typeface="Arial Black"/>
              <a:sym typeface="Arial Black"/>
            </a:endParaRPr>
          </a:p>
        </p:txBody>
      </p:sp>
      <p:sp>
        <p:nvSpPr>
          <p:cNvPr id="131" name="Google Shape;131;p5"/>
          <p:cNvSpPr txBox="1"/>
          <p:nvPr/>
        </p:nvSpPr>
        <p:spPr>
          <a:xfrm>
            <a:off x="1457629" y="2320903"/>
            <a:ext cx="925656" cy="769441"/>
          </a:xfrm>
          <a:prstGeom prst="rect">
            <a:avLst/>
          </a:prstGeom>
          <a:solidFill>
            <a:schemeClr val="accent6">
              <a:lumMod val="60000"/>
              <a:lumOff val="4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smtClean="0">
                <a:solidFill>
                  <a:srgbClr val="FFFFFF"/>
                </a:solidFill>
                <a:latin typeface="Arial Black"/>
                <a:ea typeface="Arial Black"/>
                <a:cs typeface="Arial Black"/>
                <a:sym typeface="Arial Black"/>
              </a:rPr>
              <a:t>3</a:t>
            </a:r>
            <a:endParaRPr sz="5000" b="1" i="0" u="none" strike="noStrike" cap="none" dirty="0">
              <a:solidFill>
                <a:srgbClr val="FFFFFF"/>
              </a:solidFill>
              <a:latin typeface="Arial Black"/>
              <a:ea typeface="Arial Black"/>
              <a:cs typeface="Arial Black"/>
              <a:sym typeface="Arial Black"/>
            </a:endParaRPr>
          </a:p>
        </p:txBody>
      </p:sp>
      <p:pic>
        <p:nvPicPr>
          <p:cNvPr id="26626" name="Picture 2" descr="Download HD Jesus Teaching Followers - Clip Art Jesus Preaching Transparent  PNG Image - NicePNG.com"/>
          <p:cNvPicPr>
            <a:picLocks noChangeAspect="1" noChangeArrowheads="1"/>
          </p:cNvPicPr>
          <p:nvPr/>
        </p:nvPicPr>
        <p:blipFill>
          <a:blip r:embed="rId3"/>
          <a:srcRect r="327" b="4170"/>
          <a:stretch>
            <a:fillRect/>
          </a:stretch>
        </p:blipFill>
        <p:spPr bwMode="auto">
          <a:xfrm>
            <a:off x="7426529" y="1017752"/>
            <a:ext cx="9387918" cy="8317977"/>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Shape 146"/>
        <p:cNvGrpSpPr/>
        <p:nvPr/>
      </p:nvGrpSpPr>
      <p:grpSpPr>
        <a:xfrm>
          <a:off x="0" y="0"/>
          <a:ext cx="0" cy="0"/>
          <a:chOff x="0" y="0"/>
          <a:chExt cx="0" cy="0"/>
        </a:xfrm>
      </p:grpSpPr>
      <p:sp>
        <p:nvSpPr>
          <p:cNvPr id="147" name="Google Shape;147;p7"/>
          <p:cNvSpPr/>
          <p:nvPr/>
        </p:nvSpPr>
        <p:spPr>
          <a:xfrm>
            <a:off x="10954364" y="1295652"/>
            <a:ext cx="1214400" cy="857400"/>
          </a:xfrm>
          <a:prstGeom prst="rect">
            <a:avLst/>
          </a:prstGeom>
          <a:solidFill>
            <a:schemeClr val="accent1">
              <a:lumMod val="75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smtClean="0">
                <a:solidFill>
                  <a:schemeClr val="lt1"/>
                </a:solidFill>
                <a:latin typeface="Arial Black"/>
                <a:ea typeface="Arial Black"/>
                <a:cs typeface="Arial Black"/>
                <a:sym typeface="Arial Black"/>
              </a:rPr>
              <a:t>4</a:t>
            </a:r>
            <a:endParaRPr sz="5000" b="1" i="0" u="none" strike="noStrike" cap="none" dirty="0">
              <a:solidFill>
                <a:schemeClr val="lt1"/>
              </a:solidFill>
              <a:latin typeface="Arial Black"/>
              <a:ea typeface="Arial Black"/>
              <a:cs typeface="Arial Black"/>
              <a:sym typeface="Arial Black"/>
            </a:endParaRPr>
          </a:p>
        </p:txBody>
      </p:sp>
      <p:sp>
        <p:nvSpPr>
          <p:cNvPr id="148" name="Google Shape;148;p7"/>
          <p:cNvSpPr txBox="1"/>
          <p:nvPr/>
        </p:nvSpPr>
        <p:spPr>
          <a:xfrm>
            <a:off x="10865876" y="2422963"/>
            <a:ext cx="6669955" cy="6463308"/>
          </a:xfrm>
          <a:prstGeom prst="rect">
            <a:avLst/>
          </a:prstGeom>
          <a:noFill/>
          <a:ln>
            <a:noFill/>
          </a:ln>
        </p:spPr>
        <p:txBody>
          <a:bodyPr spcFirstLastPara="1" wrap="square" lIns="0" tIns="0" rIns="0" bIns="0" anchor="t" anchorCtr="0">
            <a:spAutoFit/>
          </a:bodyPr>
          <a:lstStyle/>
          <a:p>
            <a:pPr lvl="0">
              <a:buClr>
                <a:schemeClr val="dk1"/>
              </a:buClr>
              <a:buSzPts val="1100"/>
            </a:pPr>
            <a:r>
              <a:rPr lang="en-US" sz="4200" dirty="0" smtClean="0">
                <a:solidFill>
                  <a:schemeClr val="bg1"/>
                </a:solidFill>
                <a:latin typeface="Arial Black" pitchFamily="34" charset="0"/>
              </a:rPr>
              <a:t>What about those eighteen people in Siloam who were killed when the tower fell on them? Do you suppose this proves that they were worse than all the other people living in Jerusalem? </a:t>
            </a:r>
            <a:endParaRPr sz="4200" dirty="0">
              <a:solidFill>
                <a:schemeClr val="bg1"/>
              </a:solidFill>
              <a:latin typeface="Arial Black" pitchFamily="34" charset="0"/>
              <a:ea typeface="Arial Black"/>
              <a:cs typeface="Arial Black"/>
              <a:sym typeface="Arial Black"/>
            </a:endParaRPr>
          </a:p>
        </p:txBody>
      </p:sp>
      <p:sp>
        <p:nvSpPr>
          <p:cNvPr id="24578" name="AutoShape 2" descr="The Bible. - Unless You Represent You Will Likewise Perish Luke 13:1-13 1  There were some present at that very time who told him about the Galileans  whose blood Pilate had mingle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580" name="AutoShape 4" descr="The Bible. - Unless You Represent You Will Likewise Perish Luke 13:1-13 1  There were some present at that very time who told him about the Galileans  whose blood Pilate had mingle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582" name="AutoShape 6" descr="The Bible. - Unless You Represent You Will Likewise Perish Luke 13:1-13 1  There were some present at that very time who told him about the Galileans  whose blood Pilate had mingle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4584" name="Picture 8" descr="Sermon: Life is Unpredictable – Seth Tan"/>
          <p:cNvPicPr>
            <a:picLocks noChangeAspect="1" noChangeArrowheads="1"/>
          </p:cNvPicPr>
          <p:nvPr/>
        </p:nvPicPr>
        <p:blipFill>
          <a:blip r:embed="rId3"/>
          <a:srcRect/>
          <a:stretch>
            <a:fillRect/>
          </a:stretch>
        </p:blipFill>
        <p:spPr bwMode="auto">
          <a:xfrm>
            <a:off x="1527173" y="1209368"/>
            <a:ext cx="8427987" cy="793463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Shape 154"/>
        <p:cNvGrpSpPr/>
        <p:nvPr/>
      </p:nvGrpSpPr>
      <p:grpSpPr>
        <a:xfrm>
          <a:off x="0" y="0"/>
          <a:ext cx="0" cy="0"/>
          <a:chOff x="0" y="0"/>
          <a:chExt cx="0" cy="0"/>
        </a:xfrm>
      </p:grpSpPr>
      <p:sp>
        <p:nvSpPr>
          <p:cNvPr id="155" name="Google Shape;155;p8"/>
          <p:cNvSpPr txBox="1"/>
          <p:nvPr/>
        </p:nvSpPr>
        <p:spPr>
          <a:xfrm>
            <a:off x="1738172" y="3222413"/>
            <a:ext cx="4677375" cy="4524315"/>
          </a:xfrm>
          <a:prstGeom prst="rect">
            <a:avLst/>
          </a:prstGeom>
          <a:noFill/>
          <a:ln>
            <a:noFill/>
          </a:ln>
        </p:spPr>
        <p:txBody>
          <a:bodyPr spcFirstLastPara="1" wrap="square" lIns="0" tIns="0" rIns="0" bIns="0" anchor="t" anchorCtr="0">
            <a:spAutoFit/>
          </a:bodyPr>
          <a:lstStyle/>
          <a:p>
            <a:pPr lvl="0">
              <a:buSzPts val="4400"/>
            </a:pPr>
            <a:r>
              <a:rPr lang="en-US" sz="4200" dirty="0" smtClean="0">
                <a:solidFill>
                  <a:schemeClr val="bg1"/>
                </a:solidFill>
                <a:latin typeface="Arial Black" pitchFamily="34" charset="0"/>
                <a:ea typeface="Arial Black"/>
                <a:cs typeface="Arial Black"/>
                <a:sym typeface="Arial Black"/>
              </a:rPr>
              <a:t>No indeed! </a:t>
            </a:r>
          </a:p>
          <a:p>
            <a:pPr lvl="0">
              <a:buSzPts val="4400"/>
            </a:pPr>
            <a:r>
              <a:rPr lang="en-US" sz="4200" dirty="0" smtClean="0">
                <a:solidFill>
                  <a:schemeClr val="bg1"/>
                </a:solidFill>
                <a:latin typeface="Arial Black" pitchFamily="34" charset="0"/>
                <a:ea typeface="Arial Black"/>
                <a:cs typeface="Arial Black"/>
                <a:sym typeface="Arial Black"/>
              </a:rPr>
              <a:t>And I tell you that if you do not turn from your sins, you will all die as they did.”</a:t>
            </a:r>
            <a:endParaRPr sz="4200" dirty="0">
              <a:solidFill>
                <a:schemeClr val="bg1"/>
              </a:solidFill>
              <a:latin typeface="Arial Black" pitchFamily="34" charset="0"/>
              <a:ea typeface="Arial Black"/>
              <a:cs typeface="Arial Black"/>
              <a:sym typeface="Arial Black"/>
            </a:endParaRPr>
          </a:p>
        </p:txBody>
      </p:sp>
      <p:sp>
        <p:nvSpPr>
          <p:cNvPr id="156" name="Google Shape;156;p8"/>
          <p:cNvSpPr txBox="1"/>
          <p:nvPr/>
        </p:nvSpPr>
        <p:spPr>
          <a:xfrm>
            <a:off x="1752921" y="2001061"/>
            <a:ext cx="1285800" cy="769441"/>
          </a:xfrm>
          <a:prstGeom prst="rect">
            <a:avLst/>
          </a:prstGeom>
          <a:solidFill>
            <a:schemeClr val="accent2">
              <a:lumMod val="75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smtClean="0">
                <a:solidFill>
                  <a:srgbClr val="FFFFFF"/>
                </a:solidFill>
                <a:latin typeface="Arial Black"/>
                <a:ea typeface="Arial Black"/>
                <a:cs typeface="Arial Black"/>
                <a:sym typeface="Arial Black"/>
              </a:rPr>
              <a:t>5</a:t>
            </a:r>
            <a:endParaRPr sz="5000" b="1" i="0" u="none" strike="noStrike" cap="none" dirty="0">
              <a:solidFill>
                <a:srgbClr val="FFFFFF"/>
              </a:solidFill>
              <a:latin typeface="Arial Black"/>
              <a:ea typeface="Arial Black"/>
              <a:cs typeface="Arial Black"/>
              <a:sym typeface="Arial Black"/>
            </a:endParaRPr>
          </a:p>
        </p:txBody>
      </p:sp>
      <p:pic>
        <p:nvPicPr>
          <p:cNvPr id="22530" name="Picture 2" descr="Tower of Siloam - Wikipedia"/>
          <p:cNvPicPr>
            <a:picLocks noChangeAspect="1" noChangeArrowheads="1"/>
          </p:cNvPicPr>
          <p:nvPr/>
        </p:nvPicPr>
        <p:blipFill>
          <a:blip r:embed="rId3"/>
          <a:srcRect/>
          <a:stretch>
            <a:fillRect/>
          </a:stretch>
        </p:blipFill>
        <p:spPr bwMode="auto">
          <a:xfrm>
            <a:off x="7698659" y="1392404"/>
            <a:ext cx="8509820" cy="7611486"/>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2785</TotalTime>
  <Words>675</Words>
  <Application>Microsoft Office PowerPoint</Application>
  <PresentationFormat>Custom</PresentationFormat>
  <Paragraphs>82</Paragraphs>
  <Slides>20</Slides>
  <Notes>20</Notes>
  <HiddenSlides>1</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20</vt:i4>
      </vt:variant>
    </vt:vector>
  </HeadingPairs>
  <TitlesOfParts>
    <vt:vector size="25" baseType="lpstr">
      <vt:lpstr>Arial</vt:lpstr>
      <vt:lpstr>Calibri</vt:lpstr>
      <vt:lpstr>Arial Black</vt:lpstr>
      <vt:lpstr>Office Theme</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abc</dc:creator>
  <cp:lastModifiedBy>Bianca</cp:lastModifiedBy>
  <cp:revision>182</cp:revision>
  <dcterms:created xsi:type="dcterms:W3CDTF">2020-09-06T06:27:27Z</dcterms:created>
  <dcterms:modified xsi:type="dcterms:W3CDTF">2022-03-15T01:36:09Z</dcterms:modified>
</cp:coreProperties>
</file>