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79" r:id="rId6"/>
    <p:sldId id="258" r:id="rId7"/>
    <p:sldId id="259" r:id="rId8"/>
    <p:sldId id="261" r:id="rId9"/>
    <p:sldId id="287" r:id="rId10"/>
    <p:sldId id="260" r:id="rId11"/>
    <p:sldId id="262" r:id="rId12"/>
    <p:sldId id="305" r:id="rId13"/>
    <p:sldId id="306" r:id="rId14"/>
    <p:sldId id="307" r:id="rId15"/>
    <p:sldId id="313" r:id="rId16"/>
    <p:sldId id="314" r:id="rId17"/>
    <p:sldId id="315" r:id="rId18"/>
    <p:sldId id="316" r:id="rId19"/>
    <p:sldId id="317" r:id="rId20"/>
    <p:sldId id="267" r:id="rId21"/>
    <p:sldId id="270" r:id="rId22"/>
    <p:sldId id="269" r:id="rId23"/>
    <p:sldId id="323" r:id="rId24"/>
    <p:sldId id="271" r:id="rId25"/>
    <p:sldId id="304" r:id="rId26"/>
  </p:sldIdLst>
  <p:sldSz cx="18288000" cy="10287000"/>
  <p:notesSz cx="6858000" cy="9144000"/>
  <p:embeddedFontLst>
    <p:embeddedFont>
      <p:font typeface="Calibri" panose="020F0502020204030204"/>
      <p:regular r:id="rId30"/>
      <p:bold r:id="rId31"/>
      <p:italic r:id="rId32"/>
      <p:boldItalic r:id="rId33"/>
    </p:embeddedFont>
    <p:embeddedFont>
      <p:font typeface="Arial Black" panose="020B0A04020102020204" pitchFamily="34" charset="0"/>
      <p:bold r:id="rId34"/>
    </p:embeddedFont>
    <p:embeddedFont>
      <p:font typeface="Arial Black" panose="020B0A0402010202020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23" autoAdjust="0"/>
    <p:restoredTop sz="91057" autoAdjust="0"/>
  </p:normalViewPr>
  <p:slideViewPr>
    <p:cSldViewPr snapToGrid="0">
      <p:cViewPr>
        <p:scale>
          <a:sx n="33" d="100"/>
          <a:sy n="33" d="100"/>
        </p:scale>
        <p:origin x="-1278" y="-384"/>
      </p:cViewPr>
      <p:guideLst>
        <p:guide orient="horz" pos="2187"/>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smtClean="0">
                <a:solidFill>
                  <a:srgbClr val="FFFFFF"/>
                </a:solidFill>
              </a:rPr>
              <a:t>13th Sunday in Ordinary Time</a:t>
            </a:r>
            <a:r>
              <a:rPr lang="en-US" sz="3000" b="1" dirty="0" smtClean="0">
                <a:solidFill>
                  <a:srgbClr val="FFFFFF"/>
                </a:solidFill>
              </a:rPr>
              <a:t>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72726" y="2631800"/>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alt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5</a:t>
            </a: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6</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72540" y="3870960"/>
            <a:ext cx="4634230" cy="2769870"/>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rPr>
              <a:t>Then Jesus and his disciples went on to another village.</a:t>
            </a:r>
            <a:endParaRPr lang="en-US" sz="45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9" name="Picture 108"/>
          <p:cNvPicPr/>
          <p:nvPr/>
        </p:nvPicPr>
        <p:blipFill>
          <a:blip r:embed="rId1"/>
          <a:stretch>
            <a:fillRect/>
          </a:stretch>
        </p:blipFill>
        <p:spPr>
          <a:xfrm>
            <a:off x="7118985" y="1181100"/>
            <a:ext cx="9756140" cy="792480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93495" y="3266440"/>
            <a:ext cx="5743575" cy="4616450"/>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latin typeface="+mn-ea"/>
                <a:cs typeface="+mn-ea"/>
              </a:rPr>
              <a:t>As they went on their way, a man said to Jesus, </a:t>
            </a:r>
            <a:endParaRPr lang="en-US" sz="5000" b="1" dirty="0" smtClean="0">
              <a:solidFill>
                <a:schemeClr val="bg1"/>
              </a:solidFill>
              <a:latin typeface="+mn-ea"/>
              <a:cs typeface="+mn-ea"/>
            </a:endParaRPr>
          </a:p>
          <a:p>
            <a:pPr>
              <a:buSzPts val="4000"/>
            </a:pPr>
            <a:endParaRPr lang="en-US" sz="5000" b="1" dirty="0" smtClean="0">
              <a:solidFill>
                <a:schemeClr val="bg1"/>
              </a:solidFill>
              <a:latin typeface="+mn-ea"/>
              <a:cs typeface="+mn-ea"/>
            </a:endParaRPr>
          </a:p>
          <a:p>
            <a:pPr>
              <a:buSzPts val="4000"/>
            </a:pPr>
            <a:r>
              <a:rPr lang="en-US" sz="5000" b="1" dirty="0" smtClean="0">
                <a:solidFill>
                  <a:schemeClr val="bg1"/>
                </a:solidFill>
                <a:latin typeface="+mn-ea"/>
                <a:cs typeface="+mn-ea"/>
              </a:rPr>
              <a:t>“I will follow you wherever you go.”</a:t>
            </a:r>
            <a:endParaRPr lang="en-US" sz="5000" b="1" dirty="0" smtClean="0">
              <a:solidFill>
                <a:schemeClr val="bg1"/>
              </a:solidFill>
              <a:latin typeface="+mn-ea"/>
              <a:cs typeface="+mn-ea"/>
            </a:endParaRPr>
          </a:p>
        </p:txBody>
      </p:sp>
      <p:sp>
        <p:nvSpPr>
          <p:cNvPr id="131" name="Google Shape;131;p5"/>
          <p:cNvSpPr txBox="1"/>
          <p:nvPr/>
        </p:nvSpPr>
        <p:spPr>
          <a:xfrm>
            <a:off x="1293472" y="2102627"/>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alt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5</a:t>
            </a: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7	</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7" name="Picture 106"/>
          <p:cNvPicPr/>
          <p:nvPr/>
        </p:nvPicPr>
        <p:blipFill>
          <a:blip r:embed="rId1"/>
          <a:stretch>
            <a:fillRect/>
          </a:stretch>
        </p:blipFill>
        <p:spPr>
          <a:xfrm>
            <a:off x="8053070" y="1109980"/>
            <a:ext cx="9326880" cy="8066405"/>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193124" y="202561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alt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58      </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193145" y="3318510"/>
            <a:ext cx="6160135" cy="4847590"/>
          </a:xfrm>
          <a:prstGeom prst="rect">
            <a:avLst/>
          </a:prstGeom>
          <a:noFill/>
          <a:ln>
            <a:noFill/>
          </a:ln>
        </p:spPr>
        <p:txBody>
          <a:bodyPr spcFirstLastPara="1" wrap="square" lIns="0" tIns="0" rIns="0" bIns="0" anchor="t" anchorCtr="0">
            <a:spAutoFit/>
          </a:bodyPr>
          <a:lstStyle/>
          <a:p>
            <a:pPr>
              <a:buClr>
                <a:schemeClr val="dk1"/>
              </a:buClr>
              <a:buSzPts val="1100"/>
            </a:pPr>
            <a:r>
              <a:rPr lang="en-US" sz="4500" b="1" dirty="0" smtClean="0">
                <a:solidFill>
                  <a:schemeClr val="bg1"/>
                </a:solidFill>
              </a:rPr>
              <a:t>Jesus said to him,</a:t>
            </a:r>
            <a:endParaRPr lang="en-US" sz="4500" b="1" dirty="0" smtClean="0">
              <a:solidFill>
                <a:schemeClr val="bg1"/>
              </a:solidFill>
            </a:endParaRPr>
          </a:p>
          <a:p>
            <a:pPr>
              <a:buClr>
                <a:schemeClr val="dk1"/>
              </a:buClr>
              <a:buSzPts val="1100"/>
            </a:pPr>
            <a:endParaRPr lang="en-US" sz="4500" b="1" dirty="0" smtClean="0">
              <a:solidFill>
                <a:schemeClr val="bg1"/>
              </a:solidFill>
            </a:endParaRPr>
          </a:p>
          <a:p>
            <a:pPr>
              <a:buClr>
                <a:schemeClr val="dk1"/>
              </a:buClr>
              <a:buSzPts val="1100"/>
            </a:pPr>
            <a:r>
              <a:rPr lang="en-US" sz="4500" b="1" dirty="0" smtClean="0">
                <a:solidFill>
                  <a:schemeClr val="bg1"/>
                </a:solidFill>
              </a:rPr>
              <a:t>“Foxes have holes, and birds have nests, but the Son of Ma</a:t>
            </a:r>
            <a:r>
              <a:rPr lang="en-PH" altLang="en-US" sz="4500" b="1" dirty="0" smtClean="0">
                <a:solidFill>
                  <a:schemeClr val="bg1"/>
                </a:solidFill>
              </a:rPr>
              <a:t> </a:t>
            </a:r>
            <a:r>
              <a:rPr lang="en-US" sz="4500" b="1" dirty="0" smtClean="0">
                <a:solidFill>
                  <a:schemeClr val="bg1"/>
                </a:solidFill>
              </a:rPr>
              <a:t>n has no place to lie down and rest.”</a:t>
            </a:r>
            <a:endParaRPr lang="en-US" sz="4500" b="1" dirty="0" smtClean="0">
              <a:solidFill>
                <a:schemeClr val="bg1"/>
              </a:solidFill>
            </a:endParaRPr>
          </a:p>
        </p:txBody>
      </p:sp>
      <p:pic>
        <p:nvPicPr>
          <p:cNvPr id="108" name="Picture 107"/>
          <p:cNvPicPr/>
          <p:nvPr/>
        </p:nvPicPr>
        <p:blipFill>
          <a:blip r:embed="rId1"/>
          <a:stretch>
            <a:fillRect/>
          </a:stretch>
        </p:blipFill>
        <p:spPr>
          <a:xfrm>
            <a:off x="1307465" y="1041400"/>
            <a:ext cx="8951595" cy="8204835"/>
          </a:xfrm>
          <a:prstGeom prst="rect">
            <a:avLst/>
          </a:prstGeom>
          <a:noFill/>
          <a:ln w="9525">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57219" y="1720916"/>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59</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356995" y="2945130"/>
            <a:ext cx="5939790" cy="5386070"/>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rPr>
              <a:t>He said to another man, “Follow me.”</a:t>
            </a:r>
            <a:endParaRPr lang="en-US" sz="5000" b="1" dirty="0" smtClean="0">
              <a:solidFill>
                <a:schemeClr val="bg1"/>
              </a:solidFill>
            </a:endParaRPr>
          </a:p>
          <a:p>
            <a:pPr>
              <a:buSzPts val="4000"/>
            </a:pPr>
            <a:endParaRPr lang="en-US" sz="5000" b="1" dirty="0" smtClean="0">
              <a:solidFill>
                <a:schemeClr val="bg1"/>
              </a:solidFill>
            </a:endParaRPr>
          </a:p>
          <a:p>
            <a:pPr>
              <a:buSzPts val="4000"/>
            </a:pPr>
            <a:r>
              <a:rPr lang="en-US" sz="5000" b="1" dirty="0" smtClean="0">
                <a:solidFill>
                  <a:schemeClr val="bg1"/>
                </a:solidFill>
              </a:rPr>
              <a:t>But that man said, “Sir, first let me go back and bury my father.”</a:t>
            </a:r>
            <a:endParaRPr lang="en-US" sz="50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0" name="Picture 109"/>
          <p:cNvPicPr/>
          <p:nvPr/>
        </p:nvPicPr>
        <p:blipFill>
          <a:blip r:embed="rId1"/>
          <a:stretch>
            <a:fillRect/>
          </a:stretch>
        </p:blipFill>
        <p:spPr>
          <a:xfrm>
            <a:off x="8160385" y="1612900"/>
            <a:ext cx="8910320" cy="7060565"/>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72726" y="1662790"/>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60</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72540" y="3065780"/>
            <a:ext cx="6147435" cy="4154805"/>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rPr>
              <a:t>Jesus answered, </a:t>
            </a:r>
            <a:endParaRPr lang="en-US" sz="4500" b="1" dirty="0" smtClean="0">
              <a:solidFill>
                <a:schemeClr val="bg1"/>
              </a:solidFill>
            </a:endParaRPr>
          </a:p>
          <a:p>
            <a:pPr>
              <a:buSzPts val="4000"/>
            </a:pPr>
            <a:endParaRPr lang="en-US" sz="4500" b="1" dirty="0" smtClean="0">
              <a:solidFill>
                <a:schemeClr val="bg1"/>
              </a:solidFill>
            </a:endParaRPr>
          </a:p>
          <a:p>
            <a:pPr>
              <a:buSzPts val="4000"/>
            </a:pPr>
            <a:r>
              <a:rPr lang="en-US" sz="4500" b="1" dirty="0" smtClean="0">
                <a:solidFill>
                  <a:schemeClr val="bg1"/>
                </a:solidFill>
              </a:rPr>
              <a:t>“Let the dead bury their own dead. You go and proclaim the Kingdom of God.”</a:t>
            </a:r>
            <a:endParaRPr lang="en-US" sz="45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1" name="Picture 110"/>
          <p:cNvPicPr/>
          <p:nvPr/>
        </p:nvPicPr>
        <p:blipFill>
          <a:blip r:embed="rId1"/>
          <a:stretch>
            <a:fillRect/>
          </a:stretch>
        </p:blipFill>
        <p:spPr>
          <a:xfrm>
            <a:off x="7796530" y="1247775"/>
            <a:ext cx="8669020" cy="7790815"/>
          </a:xfrm>
          <a:prstGeom prst="rect">
            <a:avLst/>
          </a:prstGeom>
          <a:noFill/>
          <a:ln w="9525">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93495" y="3266440"/>
            <a:ext cx="5743575" cy="4616450"/>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latin typeface="+mn-ea"/>
                <a:cs typeface="+mn-ea"/>
              </a:rPr>
              <a:t>Someone else said,</a:t>
            </a:r>
            <a:endParaRPr lang="en-US" sz="5000" b="1" dirty="0" smtClean="0">
              <a:solidFill>
                <a:schemeClr val="bg1"/>
              </a:solidFill>
              <a:latin typeface="+mn-ea"/>
              <a:cs typeface="+mn-ea"/>
            </a:endParaRPr>
          </a:p>
          <a:p>
            <a:pPr>
              <a:buSzPts val="4000"/>
            </a:pPr>
            <a:endParaRPr lang="en-US" sz="5000" b="1" dirty="0" smtClean="0">
              <a:solidFill>
                <a:schemeClr val="bg1"/>
              </a:solidFill>
              <a:latin typeface="+mn-ea"/>
              <a:cs typeface="+mn-ea"/>
            </a:endParaRPr>
          </a:p>
          <a:p>
            <a:pPr>
              <a:buSzPts val="4000"/>
            </a:pPr>
            <a:r>
              <a:rPr lang="en-US" sz="5000" b="1" dirty="0" smtClean="0">
                <a:solidFill>
                  <a:schemeClr val="bg1"/>
                </a:solidFill>
                <a:latin typeface="+mn-ea"/>
                <a:cs typeface="+mn-ea"/>
              </a:rPr>
              <a:t>“I will follow you, sir; but first let me go and say good-bye to my family.”</a:t>
            </a:r>
            <a:endParaRPr lang="en-US" sz="5000" b="1" dirty="0" smtClean="0">
              <a:solidFill>
                <a:schemeClr val="bg1"/>
              </a:solidFill>
              <a:latin typeface="+mn-ea"/>
              <a:cs typeface="+mn-ea"/>
            </a:endParaRPr>
          </a:p>
        </p:txBody>
      </p:sp>
      <p:sp>
        <p:nvSpPr>
          <p:cNvPr id="131" name="Google Shape;131;p5"/>
          <p:cNvSpPr txBox="1"/>
          <p:nvPr/>
        </p:nvSpPr>
        <p:spPr>
          <a:xfrm>
            <a:off x="1293472" y="2102627"/>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alt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61</a:t>
            </a: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	</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2" name="Picture 111"/>
          <p:cNvPicPr/>
          <p:nvPr/>
        </p:nvPicPr>
        <p:blipFill>
          <a:blip r:embed="rId1"/>
          <a:stretch>
            <a:fillRect/>
          </a:stretch>
        </p:blipFill>
        <p:spPr>
          <a:xfrm>
            <a:off x="7974965" y="1238885"/>
            <a:ext cx="8999855" cy="7809865"/>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191854" y="201037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62</a:t>
            </a:r>
            <a:endPar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040110" y="3135630"/>
            <a:ext cx="5781675" cy="4847590"/>
          </a:xfrm>
          <a:prstGeom prst="rect">
            <a:avLst/>
          </a:prstGeom>
          <a:noFill/>
          <a:ln>
            <a:noFill/>
          </a:ln>
        </p:spPr>
        <p:txBody>
          <a:bodyPr spcFirstLastPara="1" wrap="square" lIns="0" tIns="0" rIns="0" bIns="0" anchor="t" anchorCtr="0">
            <a:spAutoFit/>
          </a:bodyPr>
          <a:lstStyle/>
          <a:p>
            <a:pPr>
              <a:buClr>
                <a:schemeClr val="dk1"/>
              </a:buClr>
              <a:buSzPts val="1100"/>
            </a:pPr>
            <a:r>
              <a:rPr lang="en-US" sz="4500" b="1" dirty="0" smtClean="0">
                <a:solidFill>
                  <a:schemeClr val="bg1"/>
                </a:solidFill>
              </a:rPr>
              <a:t>Jesus said to him, </a:t>
            </a:r>
            <a:endParaRPr lang="en-US" sz="4500" b="1" dirty="0" smtClean="0">
              <a:solidFill>
                <a:schemeClr val="bg1"/>
              </a:solidFill>
            </a:endParaRPr>
          </a:p>
          <a:p>
            <a:pPr>
              <a:buClr>
                <a:schemeClr val="dk1"/>
              </a:buClr>
              <a:buSzPts val="1100"/>
            </a:pPr>
            <a:endParaRPr lang="en-US" sz="4500" b="1" dirty="0" smtClean="0">
              <a:solidFill>
                <a:schemeClr val="bg1"/>
              </a:solidFill>
            </a:endParaRPr>
          </a:p>
          <a:p>
            <a:pPr>
              <a:buClr>
                <a:schemeClr val="dk1"/>
              </a:buClr>
              <a:buSzPts val="1100"/>
            </a:pPr>
            <a:r>
              <a:rPr lang="en-US" sz="4500" b="1" dirty="0" smtClean="0">
                <a:solidFill>
                  <a:schemeClr val="bg1"/>
                </a:solidFill>
              </a:rPr>
              <a:t>“Anyone who starts to plow and then keeps looking back is of no use for the Kingdom of God.”</a:t>
            </a:r>
            <a:endParaRPr lang="en-US" sz="4500" b="1" dirty="0" smtClean="0">
              <a:solidFill>
                <a:schemeClr val="bg1"/>
              </a:solidFill>
            </a:endParaRPr>
          </a:p>
        </p:txBody>
      </p:sp>
      <p:pic>
        <p:nvPicPr>
          <p:cNvPr id="115" name="Picture 114"/>
          <p:cNvPicPr/>
          <p:nvPr/>
        </p:nvPicPr>
        <p:blipFill>
          <a:blip r:embed="rId1"/>
          <a:stretch>
            <a:fillRect/>
          </a:stretch>
        </p:blipFill>
        <p:spPr>
          <a:xfrm>
            <a:off x="1443990" y="988060"/>
            <a:ext cx="8509635" cy="8310880"/>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499870" y="1805940"/>
            <a:ext cx="6865620" cy="1438910"/>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rPr>
              <a:t>Activity: </a:t>
            </a:r>
            <a:endPar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Following Jesus Craft</a:t>
            </a:r>
            <a:endPar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p:txBody>
      </p:sp>
      <p:sp>
        <p:nvSpPr>
          <p:cNvPr id="204" name="Google Shape;204;p22"/>
          <p:cNvSpPr txBox="1"/>
          <p:nvPr/>
        </p:nvSpPr>
        <p:spPr>
          <a:xfrm>
            <a:off x="1500134" y="4066451"/>
            <a:ext cx="6768900" cy="4152900"/>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4400" b="1" dirty="0">
                <a:solidFill>
                  <a:schemeClr val="lt1"/>
                </a:solidFill>
                <a:latin typeface="Calibri" panose="020F0502020204030204"/>
                <a:ea typeface="Calibri" panose="020F0502020204030204"/>
                <a:cs typeface="Calibri" panose="020F0502020204030204"/>
                <a:sym typeface="Calibri" panose="020F0502020204030204"/>
              </a:rPr>
              <a:t>Colored Paper</a:t>
            </a:r>
            <a:endParaRPr lang="en-US" sz="44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4400" b="1" dirty="0">
                <a:solidFill>
                  <a:schemeClr val="lt1"/>
                </a:solidFill>
                <a:latin typeface="Calibri" panose="020F0502020204030204"/>
                <a:ea typeface="Calibri" panose="020F0502020204030204"/>
                <a:cs typeface="Calibri" panose="020F0502020204030204"/>
                <a:sym typeface="Calibri" panose="020F0502020204030204"/>
              </a:rPr>
              <a:t>Scissor</a:t>
            </a:r>
            <a:endParaRPr lang="en-US" sz="44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4400" b="1" dirty="0">
                <a:solidFill>
                  <a:schemeClr val="lt1"/>
                </a:solidFill>
                <a:latin typeface="Calibri" panose="020F0502020204030204"/>
                <a:ea typeface="Calibri" panose="020F0502020204030204"/>
                <a:cs typeface="Calibri" panose="020F0502020204030204"/>
                <a:sym typeface="Calibri" panose="020F0502020204030204"/>
              </a:rPr>
              <a:t>Coloring Materials</a:t>
            </a:r>
            <a:endParaRPr lang="en-US" sz="44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PH" altLang="en-US" sz="4400" b="1" dirty="0">
                <a:solidFill>
                  <a:schemeClr val="lt1"/>
                </a:solidFill>
                <a:latin typeface="Calibri" panose="020F0502020204030204"/>
                <a:ea typeface="Calibri" panose="020F0502020204030204"/>
                <a:cs typeface="Calibri" panose="020F0502020204030204"/>
                <a:sym typeface="Calibri" panose="020F0502020204030204"/>
              </a:rPr>
              <a:t>P</a:t>
            </a:r>
            <a:r>
              <a:rPr lang="en-US" sz="4400" b="1" dirty="0">
                <a:solidFill>
                  <a:schemeClr val="lt1"/>
                </a:solidFill>
                <a:latin typeface="Calibri" panose="020F0502020204030204"/>
                <a:ea typeface="Calibri" panose="020F0502020204030204"/>
                <a:cs typeface="Calibri" panose="020F0502020204030204"/>
                <a:sym typeface="Calibri" panose="020F0502020204030204"/>
              </a:rPr>
              <a:t>ipe cleaner</a:t>
            </a:r>
            <a:endParaRPr lang="en-US" sz="44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PH" altLang="en-US" sz="4400" b="1" dirty="0">
                <a:solidFill>
                  <a:schemeClr val="lt1"/>
                </a:solidFill>
                <a:latin typeface="Calibri" panose="020F0502020204030204"/>
                <a:ea typeface="Calibri" panose="020F0502020204030204"/>
                <a:cs typeface="Calibri" panose="020F0502020204030204"/>
                <a:sym typeface="Calibri" panose="020F0502020204030204"/>
              </a:rPr>
              <a:t>H</a:t>
            </a:r>
            <a:r>
              <a:rPr lang="en-US" sz="4400" b="1" dirty="0">
                <a:solidFill>
                  <a:schemeClr val="lt1"/>
                </a:solidFill>
                <a:latin typeface="Calibri" panose="020F0502020204030204"/>
                <a:ea typeface="Calibri" panose="020F0502020204030204"/>
                <a:cs typeface="Calibri" panose="020F0502020204030204"/>
                <a:sym typeface="Calibri" panose="020F0502020204030204"/>
              </a:rPr>
              <a:t>ole punch</a:t>
            </a:r>
            <a:endParaRPr lang="en-US" sz="44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PH" altLang="en-US" sz="4400" b="1" dirty="0">
                <a:solidFill>
                  <a:schemeClr val="lt1"/>
                </a:solidFill>
                <a:latin typeface="Calibri" panose="020F0502020204030204"/>
                <a:ea typeface="Calibri" panose="020F0502020204030204"/>
                <a:cs typeface="Calibri" panose="020F0502020204030204"/>
                <a:sym typeface="Calibri" panose="020F0502020204030204"/>
              </a:rPr>
              <a:t>M</a:t>
            </a:r>
            <a:r>
              <a:rPr lang="en-US" sz="4400" b="1" dirty="0">
                <a:solidFill>
                  <a:schemeClr val="lt1"/>
                </a:solidFill>
                <a:latin typeface="Calibri" panose="020F0502020204030204"/>
                <a:ea typeface="Calibri" panose="020F0502020204030204"/>
                <a:cs typeface="Calibri" panose="020F0502020204030204"/>
                <a:sym typeface="Calibri" panose="020F0502020204030204"/>
              </a:rPr>
              <a:t>arker</a:t>
            </a:r>
            <a:r>
              <a:rPr lang="en-PH" altLang="en-US" sz="4400" b="1" dirty="0">
                <a:solidFill>
                  <a:schemeClr val="lt1"/>
                </a:solidFill>
                <a:latin typeface="Calibri" panose="020F0502020204030204"/>
                <a:ea typeface="Calibri" panose="020F0502020204030204"/>
                <a:cs typeface="Calibri" panose="020F0502020204030204"/>
                <a:sym typeface="Calibri" panose="020F0502020204030204"/>
              </a:rPr>
              <a:t>/Pen</a:t>
            </a:r>
            <a:endParaRPr lang="en-PH" altLang="en-US" sz="44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1"/>
          <a:stretch>
            <a:fillRect/>
          </a:stretch>
        </p:blipFill>
        <p:spPr>
          <a:xfrm rot="16200000">
            <a:off x="9549765" y="1553210"/>
            <a:ext cx="7999095" cy="7181215"/>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721995" y="1796415"/>
            <a:ext cx="16280765" cy="7755890"/>
          </a:xfrm>
          <a:prstGeom prst="rect">
            <a:avLst/>
          </a:prstGeom>
          <a:noFill/>
          <a:ln>
            <a:noFill/>
          </a:ln>
        </p:spPr>
        <p:txBody>
          <a:bodyPr spcFirstLastPara="1" wrap="square" lIns="0" tIns="0" rIns="0" bIns="0" anchor="t" anchorCtr="0">
            <a:spAutoFit/>
          </a:bodyPr>
          <a:lstStyle/>
          <a:p>
            <a:r>
              <a:rPr lang="en-PH" altLang="en-US" sz="2800" dirty="0" smtClean="0">
                <a:solidFill>
                  <a:schemeClr val="bg1"/>
                </a:solidFill>
              </a:rPr>
              <a:t>i</a:t>
            </a:r>
            <a:r>
              <a:rPr lang="en-US" sz="2800" dirty="0" smtClean="0">
                <a:solidFill>
                  <a:schemeClr val="bg1"/>
                </a:solidFill>
              </a:rPr>
              <a:t>t is easy to consider ourselves “followers” of Christ if we know about Him, and we might have knowledge of His life or characteristics. However, truly loving and serving Jesus requires willingness to abandon all other commitments in order to obey His commandments and serve Him wholeheartedly.</a:t>
            </a:r>
            <a:endParaRPr lang="en-US" sz="2800" dirty="0" smtClean="0">
              <a:solidFill>
                <a:schemeClr val="bg1"/>
              </a:solidFill>
            </a:endParaRPr>
          </a:p>
          <a:p>
            <a:endParaRPr lang="en-US" sz="2800" dirty="0" smtClean="0">
              <a:solidFill>
                <a:schemeClr val="bg1"/>
              </a:solidFill>
            </a:endParaRPr>
          </a:p>
          <a:p>
            <a:r>
              <a:rPr lang="en-US" sz="2800" dirty="0" smtClean="0">
                <a:solidFill>
                  <a:schemeClr val="bg1"/>
                </a:solidFill>
              </a:rPr>
              <a:t>In the Gospel lesson here, Jesus talked about what it means to follow Him. He wants followers. If we really want to love and serve the Lord, it involves being more than just a “fan.” </a:t>
            </a:r>
            <a:r>
              <a:rPr lang="en-PH" altLang="en-US" sz="2800" dirty="0" smtClean="0">
                <a:solidFill>
                  <a:schemeClr val="bg1"/>
                </a:solidFill>
              </a:rPr>
              <a:t>If</a:t>
            </a:r>
            <a:r>
              <a:rPr lang="en-US" sz="2800" dirty="0" smtClean="0">
                <a:solidFill>
                  <a:schemeClr val="bg1"/>
                </a:solidFill>
              </a:rPr>
              <a:t> we want to follow Him, we need to be willing to put aside everything else. Even things we really like. Even our families!</a:t>
            </a:r>
            <a:endParaRPr lang="en-US" sz="2800" dirty="0" smtClean="0">
              <a:solidFill>
                <a:schemeClr val="bg1"/>
              </a:solidFill>
            </a:endParaRPr>
          </a:p>
          <a:p>
            <a:endParaRPr lang="en-US" sz="2800" dirty="0" smtClean="0">
              <a:solidFill>
                <a:schemeClr val="bg1"/>
              </a:solidFill>
            </a:endParaRPr>
          </a:p>
          <a:p>
            <a:r>
              <a:rPr lang="en-US" sz="2800" dirty="0" smtClean="0">
                <a:solidFill>
                  <a:schemeClr val="bg1"/>
                </a:solidFill>
              </a:rPr>
              <a:t>Now, it is okay to love our families, of course, and to have things we love and hobbies. But the problem is when we let those things or people get in the way of how we serve God. We don’t want anything to come between our lives and His love. That is the reason Jesus asks us to follow Him. It isn’t that He wants us to abandon our families or give up nice things. But He has a love and a plan for us that are better than anything else we could try to put our hope in. And how do we know we are following Him?</a:t>
            </a:r>
            <a:endParaRPr lang="en-US" sz="2800" dirty="0" smtClean="0">
              <a:solidFill>
                <a:schemeClr val="bg1"/>
              </a:solidFill>
            </a:endParaRPr>
          </a:p>
          <a:p>
            <a:endParaRPr lang="en-US" sz="2800" dirty="0" smtClean="0">
              <a:solidFill>
                <a:schemeClr val="bg1"/>
              </a:solidFill>
            </a:endParaRPr>
          </a:p>
          <a:p>
            <a:r>
              <a:rPr lang="en-US" sz="2800" dirty="0" smtClean="0">
                <a:solidFill>
                  <a:schemeClr val="bg1"/>
                </a:solidFill>
              </a:rPr>
              <a:t>We can read His words, of course, in the Bible. We can pray, and ask for guidance in recognizing and following His instructions. When we are loving Him and acting in His will, wonderful things will result! It isn’t always easy at first, but we can rest assured that it is the best thing for us, because it is what He asked. He has our best interests in mind, whether we understand immediately or not!</a:t>
            </a:r>
            <a:endParaRPr lang="en-US" sz="2800" dirty="0" smtClean="0">
              <a:solidFill>
                <a:schemeClr val="bg1"/>
              </a:solidFill>
            </a:endParaRPr>
          </a:p>
        </p:txBody>
      </p:sp>
      <p:sp>
        <p:nvSpPr>
          <p:cNvPr id="109" name="Google Shape;109;gf389fad905_0_26"/>
          <p:cNvSpPr txBox="1"/>
          <p:nvPr/>
        </p:nvSpPr>
        <p:spPr>
          <a:xfrm>
            <a:off x="721901" y="830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bg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556895" y="938530"/>
            <a:ext cx="8138160" cy="8707755"/>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PH" sz="3500" b="1" dirty="0">
                <a:solidFill>
                  <a:schemeClr val="lt1"/>
                </a:solidFill>
                <a:latin typeface="Calibri" panose="020F0502020204030204"/>
                <a:ea typeface="Calibri" panose="020F0502020204030204"/>
                <a:cs typeface="Calibri" panose="020F0502020204030204"/>
                <a:sym typeface="Calibri" panose="020F0502020204030204"/>
              </a:rPr>
              <a:t>1. </a:t>
            </a:r>
            <a:r>
              <a:rPr sz="3500" b="1" dirty="0">
                <a:solidFill>
                  <a:schemeClr val="lt1"/>
                </a:solidFill>
                <a:latin typeface="Calibri" panose="020F0502020204030204"/>
                <a:ea typeface="Calibri" panose="020F0502020204030204"/>
                <a:cs typeface="Calibri" panose="020F0502020204030204"/>
                <a:sym typeface="Calibri" panose="020F0502020204030204"/>
              </a:rPr>
              <a:t> On construction paper or cardstock, trace around your foot</a:t>
            </a:r>
            <a:r>
              <a:rPr lang="en-PH" sz="3500" b="1" dirty="0">
                <a:solidFill>
                  <a:schemeClr val="lt1"/>
                </a:solidFill>
                <a:latin typeface="Calibri" panose="020F0502020204030204"/>
                <a:ea typeface="Calibri" panose="020F0502020204030204"/>
                <a:cs typeface="Calibri" panose="020F0502020204030204"/>
                <a:sym typeface="Calibri" panose="020F0502020204030204"/>
              </a:rPr>
              <a:t> then cut out. </a:t>
            </a:r>
            <a:endParaRPr lang="en-PH" sz="35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endParaRPr lang="en-PH" sz="35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PH" sz="3500" b="1" dirty="0">
                <a:solidFill>
                  <a:schemeClr val="lt1"/>
                </a:solidFill>
                <a:latin typeface="Calibri" panose="020F0502020204030204"/>
                <a:ea typeface="Calibri" panose="020F0502020204030204"/>
                <a:cs typeface="Calibri" panose="020F0502020204030204"/>
                <a:sym typeface="Calibri" panose="020F0502020204030204"/>
              </a:rPr>
              <a:t>2.  Using hole puncher, punch one hole closer to the side of the flip flop where the big toe would go. Then punch two more holes directly across from one another further down.</a:t>
            </a:r>
            <a:endParaRPr lang="en-PH" sz="35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endParaRPr lang="en-PH" sz="35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PH" sz="3500" b="1" dirty="0">
                <a:solidFill>
                  <a:schemeClr val="lt1"/>
                </a:solidFill>
                <a:latin typeface="Calibri" panose="020F0502020204030204"/>
                <a:ea typeface="Calibri" panose="020F0502020204030204"/>
                <a:cs typeface="Calibri" panose="020F0502020204030204"/>
                <a:sym typeface="Calibri" panose="020F0502020204030204"/>
              </a:rPr>
              <a:t>3. Fold your pipe cleaner in half and thread the center through the top hole. Twist the pipe cleaner on the back of the shoe a bit and then fold down.</a:t>
            </a:r>
            <a:endParaRPr lang="en-PH" sz="35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PH" sz="3500" b="1" dirty="0">
                <a:solidFill>
                  <a:schemeClr val="lt1"/>
                </a:solidFill>
                <a:latin typeface="Calibri" panose="020F0502020204030204"/>
                <a:ea typeface="Calibri" panose="020F0502020204030204"/>
                <a:cs typeface="Calibri" panose="020F0502020204030204"/>
                <a:sym typeface="Calibri" panose="020F0502020204030204"/>
              </a:rPr>
              <a:t>4. Now you just need to write </a:t>
            </a:r>
            <a:endParaRPr lang="en-PH" sz="35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PH" sz="3500" b="1" dirty="0">
                <a:solidFill>
                  <a:schemeClr val="lt1"/>
                </a:solidFill>
                <a:latin typeface="Calibri" panose="020F0502020204030204"/>
                <a:ea typeface="Calibri" panose="020F0502020204030204"/>
                <a:cs typeface="Calibri" panose="020F0502020204030204"/>
                <a:sym typeface="Calibri" panose="020F0502020204030204"/>
              </a:rPr>
              <a:t>“I choose to follow Jesus and be his disciples”</a:t>
            </a:r>
            <a:endParaRPr lang="en-PH" sz="35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1" name="Picture 100"/>
          <p:cNvPicPr/>
          <p:nvPr/>
        </p:nvPicPr>
        <p:blipFill>
          <a:blip r:embed="rId1"/>
          <a:stretch>
            <a:fillRect/>
          </a:stretch>
        </p:blipFill>
        <p:spPr>
          <a:xfrm rot="5400000">
            <a:off x="8991600" y="511175"/>
            <a:ext cx="4444365" cy="4490720"/>
          </a:xfrm>
          <a:prstGeom prst="rect">
            <a:avLst/>
          </a:prstGeom>
          <a:noFill/>
          <a:ln w="9525">
            <a:noFill/>
          </a:ln>
        </p:spPr>
      </p:pic>
      <p:pic>
        <p:nvPicPr>
          <p:cNvPr id="102" name="Picture 101"/>
          <p:cNvPicPr/>
          <p:nvPr/>
        </p:nvPicPr>
        <p:blipFill>
          <a:blip r:embed="rId2"/>
          <a:stretch>
            <a:fillRect/>
          </a:stretch>
        </p:blipFill>
        <p:spPr>
          <a:xfrm>
            <a:off x="13368655" y="534035"/>
            <a:ext cx="4097020" cy="4445000"/>
          </a:xfrm>
          <a:prstGeom prst="rect">
            <a:avLst/>
          </a:prstGeom>
          <a:noFill/>
          <a:ln w="9525">
            <a:noFill/>
          </a:ln>
        </p:spPr>
      </p:pic>
      <p:pic>
        <p:nvPicPr>
          <p:cNvPr id="2" name="Picture 1"/>
          <p:cNvPicPr/>
          <p:nvPr/>
        </p:nvPicPr>
        <p:blipFill>
          <a:blip r:embed="rId3"/>
          <a:stretch>
            <a:fillRect/>
          </a:stretch>
        </p:blipFill>
        <p:spPr>
          <a:xfrm rot="16200000">
            <a:off x="10708640" y="2980690"/>
            <a:ext cx="4926330" cy="8587740"/>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901705" y="112061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01700" y="2305685"/>
            <a:ext cx="8994775" cy="6860540"/>
          </a:xfrm>
          <a:prstGeom prst="rect">
            <a:avLst/>
          </a:prstGeom>
          <a:noFill/>
          <a:ln>
            <a:noFill/>
          </a:ln>
        </p:spPr>
        <p:txBody>
          <a:bodyPr spcFirstLastPara="1" wrap="square" lIns="91425" tIns="45700" rIns="91425" bIns="45700" anchor="ctr" anchorCtr="0">
            <a:noAutofit/>
          </a:bodyPr>
          <a:lstStyle/>
          <a:p>
            <a:pPr algn="just" fontAlgn="base"/>
            <a:r>
              <a:rPr lang="en-US" sz="4000" b="1" dirty="0" smtClean="0">
                <a:solidFill>
                  <a:schemeClr val="bg1"/>
                </a:solidFill>
                <a:latin typeface="+mj-lt"/>
              </a:rPr>
              <a:t>Dear God,</a:t>
            </a:r>
            <a:r>
              <a:rPr lang="en-PH" altLang="en-US" sz="4000" b="1" dirty="0" smtClean="0">
                <a:solidFill>
                  <a:schemeClr val="bg1"/>
                </a:solidFill>
                <a:latin typeface="+mj-lt"/>
              </a:rPr>
              <a:t> t</a:t>
            </a:r>
            <a:r>
              <a:rPr lang="en-US" sz="4000" b="1" dirty="0" smtClean="0">
                <a:solidFill>
                  <a:schemeClr val="bg1"/>
                </a:solidFill>
                <a:latin typeface="+mj-lt"/>
              </a:rPr>
              <a:t>hank you for </a:t>
            </a:r>
            <a:r>
              <a:rPr lang="en-PH" altLang="en-US" sz="4000" b="1" dirty="0" smtClean="0">
                <a:solidFill>
                  <a:schemeClr val="bg1"/>
                </a:solidFill>
                <a:latin typeface="+mj-lt"/>
              </a:rPr>
              <a:t>loving us unconditionally. </a:t>
            </a:r>
            <a:r>
              <a:rPr lang="en-US" sz="4000" b="1" dirty="0" smtClean="0">
                <a:solidFill>
                  <a:schemeClr val="bg1"/>
                </a:solidFill>
                <a:latin typeface="+mj-lt"/>
              </a:rPr>
              <a:t>Help us to </a:t>
            </a:r>
            <a:r>
              <a:rPr lang="en-PH" altLang="en-US" sz="4000" b="1" dirty="0" smtClean="0">
                <a:solidFill>
                  <a:schemeClr val="bg1"/>
                </a:solidFill>
                <a:latin typeface="+mj-lt"/>
              </a:rPr>
              <a:t>be obedient and follow the way of your Son, Jesus. </a:t>
            </a:r>
            <a:r>
              <a:rPr lang="en-US" sz="4000" b="1" dirty="0" smtClean="0">
                <a:solidFill>
                  <a:schemeClr val="bg1"/>
                </a:solidFill>
                <a:latin typeface="+mj-lt"/>
              </a:rPr>
              <a:t>Help us to know what it means to truly follow</a:t>
            </a:r>
            <a:r>
              <a:rPr lang="en-PH" altLang="en-US" sz="4000" b="1" dirty="0" smtClean="0">
                <a:solidFill>
                  <a:schemeClr val="bg1"/>
                </a:solidFill>
                <a:latin typeface="+mj-lt"/>
              </a:rPr>
              <a:t> Him. </a:t>
            </a:r>
            <a:endParaRPr lang="en-PH" altLang="en-US" sz="4000" b="1" dirty="0" smtClean="0">
              <a:solidFill>
                <a:schemeClr val="bg1"/>
              </a:solidFill>
              <a:latin typeface="+mj-lt"/>
            </a:endParaRPr>
          </a:p>
          <a:p>
            <a:pPr algn="just" fontAlgn="base"/>
            <a:r>
              <a:rPr lang="en-US" sz="4000" b="1" dirty="0" smtClean="0">
                <a:solidFill>
                  <a:schemeClr val="bg1"/>
                </a:solidFill>
                <a:latin typeface="+mj-lt"/>
              </a:rPr>
              <a:t>We love you, Lord!</a:t>
            </a:r>
            <a:endParaRPr lang="en-US" sz="4000" b="1" dirty="0" smtClean="0">
              <a:solidFill>
                <a:schemeClr val="bg1"/>
              </a:solidFill>
              <a:latin typeface="+mj-lt"/>
            </a:endParaRPr>
          </a:p>
          <a:p>
            <a:pPr algn="just" fontAlgn="base"/>
            <a:endParaRPr lang="en-US" sz="4000" b="1" dirty="0" smtClean="0">
              <a:solidFill>
                <a:schemeClr val="bg1"/>
              </a:solidFill>
              <a:latin typeface="+mj-lt"/>
            </a:endParaRPr>
          </a:p>
          <a:p>
            <a:pPr algn="just" fontAlgn="base"/>
            <a:r>
              <a:rPr lang="en-US" sz="4000" b="1" dirty="0" smtClean="0">
                <a:solidFill>
                  <a:schemeClr val="bg1"/>
                </a:solidFill>
                <a:latin typeface="+mj-lt"/>
              </a:rPr>
              <a:t>In Jesus' name we pray. Amen.</a:t>
            </a:r>
            <a:endParaRPr lang="en-US" sz="4000" b="1" dirty="0">
              <a:solidFill>
                <a:schemeClr val="bg1"/>
              </a:solidFill>
              <a:latin typeface="+mj-lt"/>
            </a:endParaRPr>
          </a:p>
          <a:p>
            <a:pPr algn="just" fontAlgn="base"/>
            <a:r>
              <a:rPr lang="en-US" sz="4000" b="1" dirty="0" smtClean="0">
                <a:solidFill>
                  <a:schemeClr val="bg1"/>
                </a:solidFill>
                <a:latin typeface="+mj-lt"/>
              </a:rPr>
              <a:t>Amen.</a:t>
            </a:r>
            <a:endParaRPr lang="en-US" sz="4000" b="1" dirty="0" smtClean="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48640" y="6548586"/>
            <a:ext cx="918972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smtClean="0">
                <a:solidFill>
                  <a:srgbClr val="FFFFFF"/>
                </a:solidFill>
                <a:sym typeface="+mn-ea"/>
              </a:rPr>
              <a:t>13th Sunday in Ordinary Time</a:t>
            </a:r>
            <a:r>
              <a:rPr lang="en-US" sz="3000" b="1" dirty="0" smtClean="0">
                <a:solidFill>
                  <a:srgbClr val="FFFFFF"/>
                </a:solidFill>
                <a:sym typeface="+mn-ea"/>
              </a:rPr>
              <a:t> </a:t>
            </a:r>
            <a:r>
              <a:rPr lang="en-US" sz="3000" b="1" dirty="0" smtClean="0">
                <a:solidFill>
                  <a:srgbClr val="FFFFFF"/>
                </a:solidFill>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650513"/>
            <a:ext cx="18288000" cy="923290"/>
          </a:xfrm>
          <a:prstGeom prst="rect">
            <a:avLst/>
          </a:prstGeom>
          <a:noFill/>
          <a:ln>
            <a:noFill/>
          </a:ln>
        </p:spPr>
        <p:txBody>
          <a:bodyPr spcFirstLastPara="1" wrap="square" lIns="0" tIns="0" rIns="0" bIns="0" anchor="t" anchorCtr="0">
            <a:spAutoFit/>
          </a:bodyPr>
          <a:lstStyle/>
          <a:p>
            <a:pPr algn="ctr">
              <a:buSzPts val="6600"/>
            </a:pPr>
            <a:r>
              <a:rPr lang="en-PH" altLang="en-US" sz="6000" b="1" dirty="0" smtClean="0">
                <a:solidFill>
                  <a:srgbClr val="FFFFFF"/>
                </a:solidFill>
                <a:latin typeface="Arial Black" panose="020B0A04020102020204" pitchFamily="34" charset="0"/>
                <a:cs typeface="Arial Black" panose="020B0A04020102020204" pitchFamily="34" charset="0"/>
                <a:sym typeface="+mn-ea"/>
              </a:rPr>
              <a:t>The Would-Be-Followers of Christ</a:t>
            </a:r>
            <a:endParaRPr lang="en-PH" altLang="en-US" sz="6000" b="1" cap="none" dirty="0" smtClean="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635" y="9573591"/>
            <a:ext cx="18288000" cy="768985"/>
          </a:xfrm>
          <a:prstGeom prst="rect">
            <a:avLst/>
          </a:prstGeom>
          <a:noFill/>
          <a:ln>
            <a:noFill/>
          </a:ln>
        </p:spPr>
        <p:txBody>
          <a:bodyPr spcFirstLastPara="1" wrap="square" lIns="0" tIns="0" rIns="0" bIns="0" anchor="t" anchorCtr="0">
            <a:spAutoFit/>
          </a:bodyPr>
          <a:lstStyle/>
          <a:p>
            <a:pPr algn="ctr">
              <a:buSzPts val="5000"/>
            </a:pP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Luke 9:</a:t>
            </a:r>
            <a:r>
              <a:rPr lang="en-PH" alt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51-62</a:t>
            </a:r>
            <a:endParaRPr lang="en-PH" alt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00" name="Picture 99"/>
          <p:cNvPicPr/>
          <p:nvPr/>
        </p:nvPicPr>
        <p:blipFill>
          <a:blip r:embed="rId1"/>
          <a:srcRect r="686" b="8000"/>
          <a:stretch>
            <a:fillRect/>
          </a:stretch>
        </p:blipFill>
        <p:spPr>
          <a:xfrm>
            <a:off x="0" y="0"/>
            <a:ext cx="18287365" cy="8650605"/>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Luke</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80689" y="1353251"/>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alt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5</a:t>
            </a: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80465" y="2590165"/>
            <a:ext cx="5809615" cy="5386070"/>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rPr>
              <a:t>As the time drew near when Jesus would be taken up to heaven, he made up his mind and set out on his way to Jerusalem. </a:t>
            </a:r>
            <a:endParaRPr lang="en-US" sz="50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3" name="Picture 102"/>
          <p:cNvPicPr/>
          <p:nvPr/>
        </p:nvPicPr>
        <p:blipFill>
          <a:blip r:embed="rId1"/>
          <a:stretch>
            <a:fillRect/>
          </a:stretch>
        </p:blipFill>
        <p:spPr>
          <a:xfrm>
            <a:off x="7853045" y="1698625"/>
            <a:ext cx="8966835" cy="6889750"/>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95891" y="2053315"/>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alt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5</a:t>
            </a: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2</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95705" y="3374390"/>
            <a:ext cx="5661660" cy="4062730"/>
          </a:xfrm>
          <a:prstGeom prst="rect">
            <a:avLst/>
          </a:prstGeom>
          <a:noFill/>
          <a:ln>
            <a:noFill/>
          </a:ln>
        </p:spPr>
        <p:txBody>
          <a:bodyPr spcFirstLastPara="1" wrap="square" lIns="0" tIns="0" rIns="0" bIns="0" anchor="t" anchorCtr="0">
            <a:spAutoFit/>
          </a:bodyPr>
          <a:lstStyle/>
          <a:p>
            <a:pPr>
              <a:buSzPts val="4000"/>
            </a:pPr>
            <a:r>
              <a:rPr lang="en-US" sz="4400" b="1" dirty="0" smtClean="0">
                <a:solidFill>
                  <a:schemeClr val="bg1"/>
                </a:solidFill>
              </a:rPr>
              <a:t>He sent messengers ahead of him, who went into a village in Samaria to get everything ready for him.</a:t>
            </a:r>
            <a:endParaRPr lang="en-US" sz="44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p:nvPr/>
        </p:nvPicPr>
        <p:blipFill>
          <a:blip r:embed="rId1"/>
          <a:stretch>
            <a:fillRect/>
          </a:stretch>
        </p:blipFill>
        <p:spPr>
          <a:xfrm>
            <a:off x="8124825" y="1402715"/>
            <a:ext cx="8769985" cy="7481570"/>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126490" y="3201035"/>
            <a:ext cx="5614670" cy="4154805"/>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latin typeface="+mn-ea"/>
                <a:cs typeface="+mn-ea"/>
              </a:rPr>
              <a:t>But the people there would not receive him, because it was clear that he was on his way to Jerusalem.</a:t>
            </a:r>
            <a:endParaRPr lang="en-US" sz="4500" b="1" dirty="0" smtClean="0">
              <a:solidFill>
                <a:schemeClr val="bg1"/>
              </a:solidFill>
              <a:latin typeface="+mn-ea"/>
              <a:cs typeface="+mn-ea"/>
            </a:endParaRPr>
          </a:p>
        </p:txBody>
      </p:sp>
      <p:sp>
        <p:nvSpPr>
          <p:cNvPr id="131" name="Google Shape;131;p5"/>
          <p:cNvSpPr txBox="1"/>
          <p:nvPr/>
        </p:nvSpPr>
        <p:spPr>
          <a:xfrm>
            <a:off x="1126467" y="2248042"/>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alt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5</a:t>
            </a: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3	</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4" name="Picture 103"/>
          <p:cNvPicPr/>
          <p:nvPr/>
        </p:nvPicPr>
        <p:blipFill>
          <a:blip r:embed="rId1"/>
          <a:stretch>
            <a:fillRect/>
          </a:stretch>
        </p:blipFill>
        <p:spPr>
          <a:xfrm>
            <a:off x="7673975" y="1507490"/>
            <a:ext cx="9314180" cy="7541895"/>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0586064" y="1602070"/>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alt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5</a:t>
            </a:r>
            <a:r>
              <a:rPr 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4</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0586085" y="2832735"/>
            <a:ext cx="6160135" cy="5539740"/>
          </a:xfrm>
          <a:prstGeom prst="rect">
            <a:avLst/>
          </a:prstGeom>
          <a:noFill/>
          <a:ln>
            <a:noFill/>
          </a:ln>
        </p:spPr>
        <p:txBody>
          <a:bodyPr spcFirstLastPara="1" wrap="square" lIns="0" tIns="0" rIns="0" bIns="0" anchor="t" anchorCtr="0">
            <a:spAutoFit/>
          </a:bodyPr>
          <a:lstStyle/>
          <a:p>
            <a:pPr>
              <a:buClr>
                <a:schemeClr val="dk1"/>
              </a:buClr>
              <a:buSzPts val="1100"/>
            </a:pPr>
            <a:r>
              <a:rPr lang="en-US" sz="4500" b="1" dirty="0" smtClean="0">
                <a:solidFill>
                  <a:schemeClr val="bg1"/>
                </a:solidFill>
              </a:rPr>
              <a:t>When the disciples James and John saw this, they said, </a:t>
            </a:r>
            <a:endParaRPr lang="en-US" sz="4500" b="1" dirty="0" smtClean="0">
              <a:solidFill>
                <a:schemeClr val="bg1"/>
              </a:solidFill>
            </a:endParaRPr>
          </a:p>
          <a:p>
            <a:pPr>
              <a:buClr>
                <a:schemeClr val="dk1"/>
              </a:buClr>
              <a:buSzPts val="1100"/>
            </a:pPr>
            <a:endParaRPr lang="en-US" sz="4500" b="1" dirty="0" smtClean="0">
              <a:solidFill>
                <a:schemeClr val="bg1"/>
              </a:solidFill>
            </a:endParaRPr>
          </a:p>
          <a:p>
            <a:pPr>
              <a:buClr>
                <a:schemeClr val="dk1"/>
              </a:buClr>
              <a:buSzPts val="1100"/>
            </a:pPr>
            <a:r>
              <a:rPr lang="en-US" sz="4500" b="1" dirty="0" smtClean="0">
                <a:solidFill>
                  <a:schemeClr val="bg1"/>
                </a:solidFill>
              </a:rPr>
              <a:t>“Lord, do you want us to call fire down from heaven to destroy them?</a:t>
            </a:r>
            <a:endParaRPr lang="en-US" sz="4500" b="1" dirty="0" smtClean="0">
              <a:solidFill>
                <a:schemeClr val="bg1"/>
              </a:solidFill>
            </a:endParaRPr>
          </a:p>
        </p:txBody>
      </p:sp>
      <p:pic>
        <p:nvPicPr>
          <p:cNvPr id="105" name="Picture 104"/>
          <p:cNvPicPr/>
          <p:nvPr/>
        </p:nvPicPr>
        <p:blipFill>
          <a:blip r:embed="rId1"/>
          <a:stretch>
            <a:fillRect/>
          </a:stretch>
        </p:blipFill>
        <p:spPr>
          <a:xfrm>
            <a:off x="1218565" y="1287780"/>
            <a:ext cx="8610600" cy="7711440"/>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2771999" y="979236"/>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55</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3902075" y="979170"/>
            <a:ext cx="15113635" cy="768985"/>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rPr>
              <a:t> Jesus turned and rebuked them.</a:t>
            </a:r>
            <a:endParaRPr lang="en-US" sz="50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6" name="Picture 105"/>
          <p:cNvPicPr/>
          <p:nvPr/>
        </p:nvPicPr>
        <p:blipFill>
          <a:blip r:embed="rId1"/>
          <a:stretch>
            <a:fillRect/>
          </a:stretch>
        </p:blipFill>
        <p:spPr>
          <a:xfrm>
            <a:off x="1680210" y="2111375"/>
            <a:ext cx="14928215" cy="7348855"/>
          </a:xfrm>
          <a:prstGeom prst="rect">
            <a:avLst/>
          </a:prstGeom>
          <a:noFill/>
          <a:ln w="9525">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3848</Words>
  <Application>WPS Presentation</Application>
  <PresentationFormat>Custom</PresentationFormat>
  <Paragraphs>123</Paragraphs>
  <Slides>22</Slides>
  <Notes>14</Notes>
  <HiddenSlides>1</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22</vt:i4>
      </vt:variant>
    </vt:vector>
  </HeadingPairs>
  <TitlesOfParts>
    <vt:vector size="33" baseType="lpstr">
      <vt:lpstr>Arial</vt:lpstr>
      <vt:lpstr>SimSun</vt:lpstr>
      <vt:lpstr>Wingdings</vt:lpstr>
      <vt:lpstr>Arial</vt:lpstr>
      <vt:lpstr>Calibri</vt:lpstr>
      <vt:lpstr>Arial Black</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165</cp:revision>
  <dcterms:created xsi:type="dcterms:W3CDTF">2020-09-06T06:27:00Z</dcterms:created>
  <dcterms:modified xsi:type="dcterms:W3CDTF">2022-06-22T06:04:24Z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F5B19035678B4E4BB3C9CDABA41DAD78</vt:lpwstr>
  </property>
  <property fmtid="{D5CDD505-2E9C-101B-9397-08002B2CF9AE}" pid="3" name="KSOProductBuildVer">
    <vt:lpwstr>1033-11.2.0.11156</vt:lpwstr>
  </property>
</Properties>
</file>