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2" r:id="rId12"/>
    <p:sldId id="305" r:id="rId13"/>
    <p:sldId id="306" r:id="rId14"/>
    <p:sldId id="307" r:id="rId15"/>
    <p:sldId id="267" r:id="rId16"/>
    <p:sldId id="270" r:id="rId17"/>
    <p:sldId id="269" r:id="rId18"/>
    <p:sldId id="271" r:id="rId19"/>
    <p:sldId id="304" r:id="rId20"/>
  </p:sldIdLst>
  <p:sldSz cx="18288000" cy="10287000"/>
  <p:notesSz cx="6858000" cy="9144000"/>
  <p:embeddedFontLst>
    <p:embeddedFont>
      <p:font typeface="Calibri" panose="020F0502020204030204"/>
      <p:regular r:id="rId24"/>
      <p:bold r:id="rId25"/>
      <p:italic r:id="rId26"/>
      <p:boldItalic r:id="rId27"/>
    </p:embeddedFont>
    <p:embeddedFont>
      <p:font typeface="Arial Black" panose="020B0A04020102020204"/>
      <p:bold r:id="rId28"/>
    </p:embeddedFont>
    <p:embeddedFont>
      <p:font typeface="Arial Black" panose="020B0A04020102020204" pitchFamily="34" charset="0"/>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23" autoAdjust="0"/>
    <p:restoredTop sz="91057" autoAdjust="0"/>
  </p:normalViewPr>
  <p:slideViewPr>
    <p:cSldViewPr snapToGrid="0">
      <p:cViewPr>
        <p:scale>
          <a:sx n="33" d="100"/>
          <a:sy n="33" d="100"/>
        </p:scale>
        <p:origin x="-1278"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He stayed there a long time (40</a:t>
            </a:r>
            <a:r>
              <a:rPr lang="en-US" sz="1200" b="0" i="0" u="none" strike="noStrike" cap="none" baseline="0" dirty="0" smtClean="0">
                <a:solidFill>
                  <a:schemeClr val="dk1"/>
                </a:solidFill>
                <a:latin typeface="Calibri" panose="020F0502020204030204"/>
                <a:ea typeface="Calibri" panose="020F0502020204030204"/>
                <a:cs typeface="Calibri" panose="020F0502020204030204"/>
                <a:sym typeface="Calibri" panose="020F0502020204030204"/>
              </a:rPr>
              <a:t> days)</a:t>
            </a: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 and got very hungry. He had not eaten anything because He was trying to listen to God and do what he said.</a:t>
            </a:r>
            <a:endParaRPr lang="en-US" dirty="0" smtClean="0"/>
          </a:p>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After Jesus was baptized, he went out into the desert to pray.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He stayed there a long time (40</a:t>
            </a:r>
            <a:r>
              <a:rPr lang="en-US" sz="1200" b="0" i="0" u="none" strike="noStrike" cap="none" baseline="0" dirty="0" smtClean="0">
                <a:solidFill>
                  <a:schemeClr val="dk1"/>
                </a:solidFill>
                <a:latin typeface="Calibri" panose="020F0502020204030204"/>
                <a:ea typeface="Calibri" panose="020F0502020204030204"/>
                <a:cs typeface="Calibri" panose="020F0502020204030204"/>
                <a:sym typeface="Calibri" panose="020F0502020204030204"/>
              </a:rPr>
              <a:t> days)</a:t>
            </a: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 and got very hungry. He had not eaten anything because He was trying to listen to God and do what he said.</a:t>
            </a:r>
            <a:endParaRPr lang="en-US" dirty="0" smtClean="0"/>
          </a:p>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After Jesus was baptized, he went out into the desert to pray.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Most Holy Body and Blood of Christ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166279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16</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2675255"/>
            <a:ext cx="5739130" cy="623252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Jesus took the five loaves and two fish, looked up to heaven, thanked God for them, broke them, and gave them to the disciples to distribute to the people.</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7" name="Picture 106"/>
          <p:cNvPicPr/>
          <p:nvPr/>
        </p:nvPicPr>
        <p:blipFill>
          <a:blip r:embed="rId1"/>
          <a:stretch>
            <a:fillRect/>
          </a:stretch>
        </p:blipFill>
        <p:spPr>
          <a:xfrm>
            <a:off x="7949565" y="1136015"/>
            <a:ext cx="9342120" cy="801497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93495" y="3266440"/>
            <a:ext cx="5743575" cy="461645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latin typeface="+mn-ea"/>
                <a:cs typeface="+mn-ea"/>
              </a:rPr>
              <a:t>They all ate and had enough, and the disciples took up twelve baskets of what was left over.</a:t>
            </a:r>
            <a:endParaRPr lang="en-US" sz="5000" b="1" dirty="0" smtClean="0">
              <a:solidFill>
                <a:schemeClr val="bg1"/>
              </a:solidFill>
              <a:latin typeface="+mn-ea"/>
              <a:cs typeface="+mn-ea"/>
            </a:endParaRPr>
          </a:p>
        </p:txBody>
      </p:sp>
      <p:sp>
        <p:nvSpPr>
          <p:cNvPr id="131" name="Google Shape;131;p5"/>
          <p:cNvSpPr txBox="1"/>
          <p:nvPr/>
        </p:nvSpPr>
        <p:spPr>
          <a:xfrm>
            <a:off x="1293472" y="2102627"/>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17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8679815" y="1250315"/>
            <a:ext cx="8289290" cy="799401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679575" y="847090"/>
            <a:ext cx="15020290" cy="1438910"/>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Attend a physical mass on Sunday with your family</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1" name="Picture 110"/>
          <p:cNvPicPr/>
          <p:nvPr/>
        </p:nvPicPr>
        <p:blipFill>
          <a:blip r:embed="rId1"/>
          <a:stretch>
            <a:fillRect/>
          </a:stretch>
        </p:blipFill>
        <p:spPr>
          <a:xfrm>
            <a:off x="1679575" y="2467610"/>
            <a:ext cx="15020290" cy="6991985"/>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917" y="2305874"/>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 thank you for giving us  your life. We pray for people who do not have clean water to drink or enough food to eat. Help us to be generous to those in need. Help us to grow in faith and to become united in your love through our joining in the Eucharist.</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48640" y="6548586"/>
            <a:ext cx="918972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sym typeface="+mn-ea"/>
              </a:rPr>
              <a:t>Most Holy Body and Blood of Christ </a:t>
            </a:r>
            <a:r>
              <a:rPr lang="en-US" sz="3000" b="1" dirty="0" smtClean="0">
                <a:solidFill>
                  <a:srgbClr val="FFFFFF"/>
                </a:solidFill>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21995" y="2146935"/>
            <a:ext cx="16280765" cy="7202170"/>
          </a:xfrm>
          <a:prstGeom prst="rect">
            <a:avLst/>
          </a:prstGeom>
          <a:noFill/>
          <a:ln>
            <a:noFill/>
          </a:ln>
        </p:spPr>
        <p:txBody>
          <a:bodyPr spcFirstLastPara="1" wrap="square" lIns="0" tIns="0" rIns="0" bIns="0" anchor="t" anchorCtr="0">
            <a:spAutoFit/>
          </a:bodyPr>
          <a:lstStyle/>
          <a:p>
            <a:r>
              <a:rPr lang="en-US" sz="3600" dirty="0" smtClean="0">
                <a:solidFill>
                  <a:schemeClr val="bg1"/>
                </a:solidFill>
              </a:rPr>
              <a:t>In the Bible, meals are seen as much more than a means of satisfying physical hunger. The Hebrew people viewed eating a meal as a way of expressing and strengthening their relationship to one another under God’s covenant.</a:t>
            </a:r>
            <a:endParaRPr lang="en-US" sz="3600" dirty="0" smtClean="0">
              <a:solidFill>
                <a:schemeClr val="bg1"/>
              </a:solidFill>
            </a:endParaRPr>
          </a:p>
          <a:p>
            <a:endParaRPr lang="en-US" sz="3600" dirty="0" smtClean="0">
              <a:solidFill>
                <a:schemeClr val="bg1"/>
              </a:solidFill>
            </a:endParaRPr>
          </a:p>
          <a:p>
            <a:r>
              <a:rPr lang="en-US" sz="3600" dirty="0" smtClean="0">
                <a:solidFill>
                  <a:schemeClr val="bg1"/>
                </a:solidFill>
              </a:rPr>
              <a:t>What did the disciples want to do with the large hungry crowd? (They wanted to send them away.) What does Jesus tell the disciples to do? (He tells them to give the crowd some food to eat.) Jesus took five loaves of bread and two fish and was able to feed the entire crowd of 5,000 people until they were satisfied. What do we learn about Jesus from this story? (Jesus satisfies our spiritual hunger.)</a:t>
            </a:r>
            <a:endParaRPr lang="en-US" sz="3600" dirty="0" smtClean="0">
              <a:solidFill>
                <a:schemeClr val="bg1"/>
              </a:solidFill>
            </a:endParaRPr>
          </a:p>
          <a:p>
            <a:endParaRPr lang="en-US" sz="3600" dirty="0" smtClean="0">
              <a:solidFill>
                <a:schemeClr val="bg1"/>
              </a:solidFill>
            </a:endParaRPr>
          </a:p>
          <a:p>
            <a:r>
              <a:rPr lang="en-US" sz="3600" dirty="0" smtClean="0">
                <a:solidFill>
                  <a:schemeClr val="bg1"/>
                </a:solidFill>
              </a:rPr>
              <a:t>As we celebrate the feast of the Body and Blood of Jesus, we are thankful for the gift of the Eucharist, the meal that feeds us on our spiritual journey.</a:t>
            </a:r>
            <a:endParaRPr lang="en-US" sz="3600" dirty="0" smtClean="0">
              <a:solidFill>
                <a:schemeClr val="bg1"/>
              </a:solidFill>
            </a:endParaRPr>
          </a:p>
        </p:txBody>
      </p:sp>
      <p:sp>
        <p:nvSpPr>
          <p:cNvPr id="109" name="Google Shape;109;gf389fad905_0_26"/>
          <p:cNvSpPr txBox="1"/>
          <p:nvPr/>
        </p:nvSpPr>
        <p:spPr>
          <a:xfrm>
            <a:off x="721901" y="830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50513"/>
            <a:ext cx="18288000" cy="923290"/>
          </a:xfrm>
          <a:prstGeom prst="rect">
            <a:avLst/>
          </a:prstGeom>
          <a:noFill/>
          <a:ln>
            <a:noFill/>
          </a:ln>
        </p:spPr>
        <p:txBody>
          <a:bodyPr spcFirstLastPara="1" wrap="square" lIns="0" tIns="0" rIns="0" bIns="0" anchor="t" anchorCtr="0">
            <a:spAutoFit/>
          </a:bodyPr>
          <a:lstStyle/>
          <a:p>
            <a:pPr algn="ctr">
              <a:buSzPts val="6600"/>
            </a:pPr>
            <a:r>
              <a:rPr lang="en-US" sz="6000" b="1" dirty="0" smtClean="0">
                <a:solidFill>
                  <a:srgbClr val="FFFFFF"/>
                </a:solidFill>
                <a:latin typeface="Arial Black" panose="020B0A04020102020204" pitchFamily="34" charset="0"/>
                <a:cs typeface="Arial Black" panose="020B0A04020102020204" pitchFamily="34" charset="0"/>
                <a:sym typeface="+mn-ea"/>
              </a:rPr>
              <a:t>Jesus fed the five thousand people</a:t>
            </a:r>
            <a:endParaRPr lang="en-US" sz="6000" b="1" cap="none" dirty="0">
              <a:solidFill>
                <a:srgbClr val="FFFF99"/>
              </a:solidFill>
              <a:latin typeface="Arial Black" panose="020B0A04020102020204" pitchFamily="34" charset="0"/>
              <a:ea typeface="Arial Black" panose="020B0A04020102020204"/>
              <a:cs typeface="Arial Black" panose="020B0A04020102020204" pitchFamily="34" charset="0"/>
              <a:sym typeface="Arial Black" panose="020B0A04020102020204"/>
            </a:endParaRPr>
          </a:p>
        </p:txBody>
      </p:sp>
      <p:sp>
        <p:nvSpPr>
          <p:cNvPr id="117" name="Google Shape;117;p3"/>
          <p:cNvSpPr txBox="1"/>
          <p:nvPr/>
        </p:nvSpPr>
        <p:spPr>
          <a:xfrm>
            <a:off x="0" y="9573591"/>
            <a:ext cx="18288000" cy="768985"/>
          </a:xfrm>
          <a:prstGeom prst="rect">
            <a:avLst/>
          </a:prstGeom>
          <a:noFill/>
          <a:ln>
            <a:noFill/>
          </a:ln>
        </p:spPr>
        <p:txBody>
          <a:bodyPr spcFirstLastPara="1" wrap="square" lIns="0" tIns="0" rIns="0" bIns="0" anchor="t" anchorCtr="0">
            <a:spAutoFit/>
          </a:bodyPr>
          <a:lstStyle/>
          <a:p>
            <a:pPr algn="ctr">
              <a:buSzPts val="5000"/>
            </a:pP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Luke  9:11-17</a:t>
            </a:r>
            <a:endPar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rcRect r="645" b="26910"/>
          <a:stretch>
            <a:fillRect/>
          </a:stretch>
        </p:blipFill>
        <p:spPr>
          <a:xfrm>
            <a:off x="0" y="0"/>
            <a:ext cx="18287365" cy="865568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0689" y="1353251"/>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0465" y="2590165"/>
            <a:ext cx="6959600" cy="615569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When the crowds heard about it, they followed him. He welcomed them, spoke to them about the Kingdom of God, and healed those who needed it.</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tretch>
            <a:fillRect/>
          </a:stretch>
        </p:blipFill>
        <p:spPr>
          <a:xfrm>
            <a:off x="8991600" y="1212850"/>
            <a:ext cx="8131810" cy="786130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53321" y="1038585"/>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953135" y="2057400"/>
            <a:ext cx="7856220" cy="6771005"/>
          </a:xfrm>
          <a:prstGeom prst="rect">
            <a:avLst/>
          </a:prstGeom>
          <a:noFill/>
          <a:ln>
            <a:noFill/>
          </a:ln>
        </p:spPr>
        <p:txBody>
          <a:bodyPr spcFirstLastPara="1" wrap="square" lIns="0" tIns="0" rIns="0" bIns="0" anchor="t" anchorCtr="0">
            <a:spAutoFit/>
          </a:bodyPr>
          <a:lstStyle/>
          <a:p>
            <a:pPr>
              <a:buSzPts val="4000"/>
            </a:pPr>
            <a:r>
              <a:rPr lang="en-US" sz="4400" b="1" dirty="0" smtClean="0">
                <a:solidFill>
                  <a:schemeClr val="bg1"/>
                </a:solidFill>
              </a:rPr>
              <a:t>When the sun was beginning to set, the twelve disciples came to him and said, </a:t>
            </a:r>
            <a:endParaRPr lang="en-US" sz="4400" b="1" dirty="0" smtClean="0">
              <a:solidFill>
                <a:schemeClr val="bg1"/>
              </a:solidFill>
            </a:endParaRPr>
          </a:p>
          <a:p>
            <a:pPr>
              <a:buSzPts val="4000"/>
            </a:pPr>
            <a:endParaRPr lang="en-US" sz="4400" b="1" dirty="0" smtClean="0">
              <a:solidFill>
                <a:schemeClr val="bg1"/>
              </a:solidFill>
            </a:endParaRPr>
          </a:p>
          <a:p>
            <a:pPr>
              <a:buSzPts val="4000"/>
            </a:pPr>
            <a:r>
              <a:rPr lang="en-US" sz="4400" b="1" dirty="0" smtClean="0">
                <a:solidFill>
                  <a:schemeClr val="bg1"/>
                </a:solidFill>
              </a:rPr>
              <a:t>“Send the people away so that they can go to the villages and farms around here and find food and lodging, because this is a lonely place.”</a:t>
            </a:r>
            <a:endParaRPr lang="en-US" sz="44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8" name="Picture 107"/>
          <p:cNvPicPr/>
          <p:nvPr/>
        </p:nvPicPr>
        <p:blipFill>
          <a:blip r:embed="rId1"/>
          <a:stretch>
            <a:fillRect/>
          </a:stretch>
        </p:blipFill>
        <p:spPr>
          <a:xfrm>
            <a:off x="9107805" y="1352550"/>
            <a:ext cx="8394700" cy="758253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126490" y="2247265"/>
            <a:ext cx="7052310" cy="692467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But Jesus said to them, “You yourselves give them something to eat.”</a:t>
            </a:r>
            <a:endParaRPr lang="en-US" sz="4500" b="1" dirty="0" smtClean="0">
              <a:solidFill>
                <a:schemeClr val="bg1"/>
              </a:solidFill>
              <a:latin typeface="+mn-ea"/>
              <a:cs typeface="+mn-ea"/>
            </a:endParaRPr>
          </a:p>
          <a:p>
            <a:pPr>
              <a:buSzPts val="4000"/>
            </a:pPr>
            <a:endParaRPr lang="en-US" sz="4500" b="1" dirty="0" smtClean="0">
              <a:solidFill>
                <a:schemeClr val="bg1"/>
              </a:solidFill>
              <a:latin typeface="+mn-ea"/>
              <a:cs typeface="+mn-ea"/>
            </a:endParaRPr>
          </a:p>
          <a:p>
            <a:pPr>
              <a:buSzPts val="4000"/>
            </a:pPr>
            <a:r>
              <a:rPr lang="en-US" sz="4500" b="1" dirty="0" smtClean="0">
                <a:solidFill>
                  <a:schemeClr val="bg1"/>
                </a:solidFill>
                <a:latin typeface="+mn-ea"/>
                <a:cs typeface="+mn-ea"/>
              </a:rPr>
              <a:t>They answered, </a:t>
            </a:r>
            <a:endParaRPr lang="en-US" sz="4500" b="1" dirty="0" smtClean="0">
              <a:solidFill>
                <a:schemeClr val="bg1"/>
              </a:solidFill>
              <a:latin typeface="+mn-ea"/>
              <a:cs typeface="+mn-ea"/>
            </a:endParaRPr>
          </a:p>
          <a:p>
            <a:pPr>
              <a:buSzPts val="4000"/>
            </a:pPr>
            <a:r>
              <a:rPr lang="en-US" sz="4500" b="1" dirty="0" smtClean="0">
                <a:solidFill>
                  <a:schemeClr val="bg1"/>
                </a:solidFill>
                <a:latin typeface="+mn-ea"/>
                <a:cs typeface="+mn-ea"/>
              </a:rPr>
              <a:t>“All we have are five loaves and two fish. Do you want us to go and buy food for this whole crowd?” </a:t>
            </a:r>
            <a:endParaRPr lang="en-US" sz="4500" b="1" dirty="0" smtClean="0">
              <a:solidFill>
                <a:schemeClr val="bg1"/>
              </a:solidFill>
              <a:latin typeface="+mn-ea"/>
              <a:cs typeface="+mn-ea"/>
            </a:endParaRPr>
          </a:p>
        </p:txBody>
      </p:sp>
      <p:sp>
        <p:nvSpPr>
          <p:cNvPr id="131" name="Google Shape;131;p5"/>
          <p:cNvSpPr txBox="1"/>
          <p:nvPr/>
        </p:nvSpPr>
        <p:spPr>
          <a:xfrm>
            <a:off x="1126467" y="1218072"/>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13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8801735" y="1217930"/>
            <a:ext cx="8517255" cy="7851140"/>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586064" y="160207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14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86085" y="2832735"/>
            <a:ext cx="6628765" cy="553974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(There were about five thousand men there.)</a:t>
            </a:r>
            <a:endParaRPr lang="en-US" sz="4500" b="1" dirty="0" smtClean="0">
              <a:solidFill>
                <a:schemeClr val="bg1"/>
              </a:solidFill>
            </a:endParaRPr>
          </a:p>
          <a:p>
            <a:pPr>
              <a:buClr>
                <a:schemeClr val="dk1"/>
              </a:buClr>
              <a:buSzPts val="1100"/>
            </a:pPr>
            <a:endParaRPr lang="en-US" sz="4500" b="1" dirty="0" smtClean="0">
              <a:solidFill>
                <a:schemeClr val="bg1"/>
              </a:solidFill>
            </a:endParaRPr>
          </a:p>
          <a:p>
            <a:pPr>
              <a:buClr>
                <a:schemeClr val="dk1"/>
              </a:buClr>
              <a:buSzPts val="1100"/>
            </a:pPr>
            <a:r>
              <a:rPr lang="en-US" sz="4500" b="1" dirty="0" smtClean="0">
                <a:solidFill>
                  <a:schemeClr val="bg1"/>
                </a:solidFill>
              </a:rPr>
              <a:t>Jesus said to his disciples, </a:t>
            </a:r>
            <a:endParaRPr lang="en-US" sz="4500" b="1" dirty="0" smtClean="0">
              <a:solidFill>
                <a:schemeClr val="bg1"/>
              </a:solidFill>
            </a:endParaRPr>
          </a:p>
          <a:p>
            <a:pPr>
              <a:buClr>
                <a:schemeClr val="dk1"/>
              </a:buClr>
              <a:buSzPts val="1100"/>
            </a:pPr>
            <a:r>
              <a:rPr lang="en-US" sz="4500" b="1" dirty="0" smtClean="0">
                <a:solidFill>
                  <a:schemeClr val="bg1"/>
                </a:solidFill>
              </a:rPr>
              <a:t>“Make the people sit down in groups of about fifty each.”</a:t>
            </a:r>
            <a:endParaRPr lang="en-US" sz="4500" b="1" dirty="0" smtClean="0">
              <a:solidFill>
                <a:schemeClr val="bg1"/>
              </a:solidFill>
            </a:endParaRPr>
          </a:p>
        </p:txBody>
      </p:sp>
      <p:pic>
        <p:nvPicPr>
          <p:cNvPr id="109" name="Picture 108"/>
          <p:cNvPicPr/>
          <p:nvPr/>
        </p:nvPicPr>
        <p:blipFill>
          <a:blip r:embed="rId1"/>
          <a:stretch>
            <a:fillRect/>
          </a:stretch>
        </p:blipFill>
        <p:spPr>
          <a:xfrm>
            <a:off x="1408430" y="1175385"/>
            <a:ext cx="8198485" cy="793686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2832324" y="1176086"/>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15</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4462780" y="1176020"/>
            <a:ext cx="15113635" cy="768985"/>
          </a:xfrm>
          <a:prstGeom prst="rect">
            <a:avLst/>
          </a:prstGeom>
          <a:noFill/>
          <a:ln>
            <a:noFill/>
          </a:ln>
        </p:spPr>
        <p:txBody>
          <a:bodyPr spcFirstLastPara="1" wrap="square" lIns="0" tIns="0" rIns="0" bIns="0" anchor="t" anchorCtr="0">
            <a:spAutoFit/>
          </a:bodyPr>
          <a:lstStyle/>
          <a:p>
            <a:pPr algn="l">
              <a:buSzPts val="4000"/>
            </a:pPr>
            <a:r>
              <a:rPr lang="en-US" sz="5000" b="1" dirty="0" smtClean="0">
                <a:solidFill>
                  <a:schemeClr val="bg1"/>
                </a:solidFill>
              </a:rPr>
              <a:t>After the disciples had done so, </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0" name="Picture 109"/>
          <p:cNvPicPr/>
          <p:nvPr/>
        </p:nvPicPr>
        <p:blipFill>
          <a:blip r:embed="rId1"/>
          <a:stretch>
            <a:fillRect/>
          </a:stretch>
        </p:blipFill>
        <p:spPr>
          <a:xfrm>
            <a:off x="1194435" y="2324735"/>
            <a:ext cx="15899130" cy="6884035"/>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2494</Words>
  <Application>WPS Presentation</Application>
  <PresentationFormat>Custom</PresentationFormat>
  <Paragraphs>79</Paragraphs>
  <Slides>16</Slides>
  <Notes>14</Notes>
  <HiddenSlides>1</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Arial</vt:lpstr>
      <vt:lpstr>SimSun</vt:lpstr>
      <vt:lpstr>Wingdings</vt:lpstr>
      <vt:lpstr>Arial</vt:lpstr>
      <vt:lpstr>Calibri</vt:lpstr>
      <vt:lpstr>Arial Black</vt:lpstr>
      <vt:lpstr>Arial Black</vt:lpstr>
      <vt:lpstr>Microsoft YaHei</vt:lpstr>
      <vt:lpstr>Arial Unicode MS</vt:lpstr>
      <vt:lpstr>arial bla</vt:lpstr>
      <vt:lpstr>Segoe Print</vt:lpstr>
      <vt:lpstr>arial b</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159</cp:revision>
  <dcterms:created xsi:type="dcterms:W3CDTF">2020-09-06T06:27:00Z</dcterms:created>
  <dcterms:modified xsi:type="dcterms:W3CDTF">2022-06-15T09:43:07Z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6404044D0C83474082A4B05FF0D24236</vt:lpwstr>
  </property>
  <property fmtid="{D5CDD505-2E9C-101B-9397-08002B2CF9AE}" pid="3" name="KSOProductBuildVer">
    <vt:lpwstr>1033-11.2.0.11156</vt:lpwstr>
  </property>
</Properties>
</file>