
<file path=[Content_Types].xml><?xml version="1.0" encoding="utf-8"?>
<Types xmlns="http://schemas.openxmlformats.org/package/2006/content-types">
  <Default Extension="gif" ContentType="image/gif"/>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3"/>
  </p:sldMasterIdLst>
  <p:notesMasterIdLst>
    <p:notesMasterId r:id="rId5"/>
  </p:notesMasterIdLst>
  <p:sldIdLst>
    <p:sldId id="256" r:id="rId4"/>
    <p:sldId id="279" r:id="rId6"/>
    <p:sldId id="258" r:id="rId7"/>
    <p:sldId id="259" r:id="rId8"/>
    <p:sldId id="261" r:id="rId9"/>
    <p:sldId id="287" r:id="rId10"/>
    <p:sldId id="260" r:id="rId11"/>
    <p:sldId id="262" r:id="rId12"/>
    <p:sldId id="267" r:id="rId13"/>
    <p:sldId id="270" r:id="rId14"/>
    <p:sldId id="269" r:id="rId15"/>
    <p:sldId id="285" r:id="rId16"/>
    <p:sldId id="271" r:id="rId17"/>
    <p:sldId id="304" r:id="rId18"/>
  </p:sldIdLst>
  <p:sldSz cx="18288000" cy="10287000"/>
  <p:notesSz cx="6858000" cy="9144000"/>
  <p:embeddedFontLst>
    <p:embeddedFont>
      <p:font typeface="Calibri" panose="020F0502020204030204"/>
      <p:regular r:id="rId22"/>
      <p:bold r:id="rId23"/>
      <p:italic r:id="rId24"/>
      <p:boldItalic r:id="rId25"/>
    </p:embeddedFont>
    <p:embeddedFont>
      <p:font typeface="Arial Black" panose="020B0A04020102020204"/>
      <p:bold r:id="rId26"/>
    </p:embeddedFont>
    <p:embeddedFont>
      <p:font typeface="Arial Black" panose="020B0A04020102020204" pitchFamily="34" charset="0"/>
      <p:bold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696F"/>
    <a:srgbClr val="FF8F79"/>
    <a:srgbClr val="CA2200"/>
    <a:srgbClr val="D79491"/>
    <a:srgbClr val="EBA3A3"/>
    <a:srgbClr val="DDB1B4"/>
    <a:srgbClr val="12A6B6"/>
    <a:srgbClr val="16D0E4"/>
    <a:srgbClr val="257D67"/>
    <a:srgbClr val="0E5C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323" autoAdjust="0"/>
    <p:restoredTop sz="91057" autoAdjust="0"/>
  </p:normalViewPr>
  <p:slideViewPr>
    <p:cSldViewPr snapToGrid="0">
      <p:cViewPr>
        <p:scale>
          <a:sx n="33" d="100"/>
          <a:sy n="33" d="100"/>
        </p:scale>
        <p:origin x="-1278" y="-3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7" Type="http://schemas.openxmlformats.org/officeDocument/2006/relationships/font" Target="fonts/font6.fntdata"/><Relationship Id="rId26" Type="http://schemas.openxmlformats.org/officeDocument/2006/relationships/font" Target="fonts/font5.fntdata"/><Relationship Id="rId25" Type="http://schemas.openxmlformats.org/officeDocument/2006/relationships/font" Target="fonts/font4.fntdata"/><Relationship Id="rId24" Type="http://schemas.openxmlformats.org/officeDocument/2006/relationships/font" Target="fonts/font3.fntdata"/><Relationship Id="rId23" Type="http://schemas.openxmlformats.org/officeDocument/2006/relationships/font" Target="fonts/font2.fntdata"/><Relationship Id="rId22" Type="http://schemas.openxmlformats.org/officeDocument/2006/relationships/font" Target="fonts/font1.fntdata"/><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4"/>
        <p:cNvGrpSpPr/>
        <p:nvPr/>
      </p:nvGrpSpPr>
      <p:grpSpPr>
        <a:xfrm>
          <a:off x="0" y="0"/>
          <a:ext cx="0" cy="0"/>
          <a:chOff x="0" y="0"/>
          <a:chExt cx="0" cy="0"/>
        </a:xfrm>
      </p:grpSpPr>
      <p:sp>
        <p:nvSpPr>
          <p:cNvPr id="95" name="Google Shape;9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97" name="Google Shape;9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06"/>
        <p:cNvGrpSpPr/>
        <p:nvPr/>
      </p:nvGrpSpPr>
      <p:grpSpPr>
        <a:xfrm>
          <a:off x="0" y="0"/>
          <a:ext cx="0" cy="0"/>
          <a:chOff x="0" y="0"/>
          <a:chExt cx="0" cy="0"/>
        </a:xfrm>
      </p:grpSpPr>
      <p:sp>
        <p:nvSpPr>
          <p:cNvPr id="207" name="Google Shape;20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09" name="Google Shape;209;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8"/>
        <p:cNvGrpSpPr/>
        <p:nvPr/>
      </p:nvGrpSpPr>
      <p:grpSpPr>
        <a:xfrm>
          <a:off x="0" y="0"/>
          <a:ext cx="0" cy="0"/>
          <a:chOff x="0" y="0"/>
          <a:chExt cx="0" cy="0"/>
        </a:xfrm>
      </p:grpSpPr>
      <p:sp>
        <p:nvSpPr>
          <p:cNvPr id="199" name="Google Shape;19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01" name="Google Shape;201;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fontAlgn="base"/>
            <a:endParaRPr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13"/>
        <p:cNvGrpSpPr/>
        <p:nvPr/>
      </p:nvGrpSpPr>
      <p:grpSpPr>
        <a:xfrm>
          <a:off x="0" y="0"/>
          <a:ext cx="0" cy="0"/>
          <a:chOff x="0" y="0"/>
          <a:chExt cx="0" cy="0"/>
        </a:xfrm>
      </p:grpSpPr>
      <p:sp>
        <p:nvSpPr>
          <p:cNvPr id="214" name="Google Shape;214;gf7e905350f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gf7e905350f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6" name="Google Shape;216;gf7e905350f_0_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4"/>
        <p:cNvGrpSpPr/>
        <p:nvPr/>
      </p:nvGrpSpPr>
      <p:grpSpPr>
        <a:xfrm>
          <a:off x="0" y="0"/>
          <a:ext cx="0" cy="0"/>
          <a:chOff x="0" y="0"/>
          <a:chExt cx="0" cy="0"/>
        </a:xfrm>
      </p:grpSpPr>
      <p:sp>
        <p:nvSpPr>
          <p:cNvPr id="95" name="Google Shape;9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97" name="Google Shape;9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3"/>
        <p:cNvGrpSpPr/>
        <p:nvPr/>
      </p:nvGrpSpPr>
      <p:grpSpPr>
        <a:xfrm>
          <a:off x="0" y="0"/>
          <a:ext cx="0" cy="0"/>
          <a:chOff x="0" y="0"/>
          <a:chExt cx="0" cy="0"/>
        </a:xfrm>
      </p:grpSpPr>
      <p:sp>
        <p:nvSpPr>
          <p:cNvPr id="104" name="Google Shape;104;gf389fad905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gf389fad905_0_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06" name="Google Shape;106;gf389fad905_0_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0"/>
        <p:cNvGrpSpPr/>
        <p:nvPr/>
      </p:nvGrpSpPr>
      <p:grpSpPr>
        <a:xfrm>
          <a:off x="0" y="0"/>
          <a:ext cx="0" cy="0"/>
          <a:chOff x="0" y="0"/>
          <a:chExt cx="0" cy="0"/>
        </a:xfrm>
      </p:grpSpPr>
      <p:sp>
        <p:nvSpPr>
          <p:cNvPr id="111" name="Google Shape;11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3" name="Google Shape;11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9"/>
        <p:cNvGrpSpPr/>
        <p:nvPr/>
      </p:nvGrpSpPr>
      <p:grpSpPr>
        <a:xfrm>
          <a:off x="0" y="0"/>
          <a:ext cx="0" cy="0"/>
          <a:chOff x="0" y="0"/>
          <a:chExt cx="0" cy="0"/>
        </a:xfrm>
      </p:grpSpPr>
      <p:sp>
        <p:nvSpPr>
          <p:cNvPr id="120" name="Google Shape;12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panose="020F0502020204030204"/>
              <a:buNone/>
            </a:pPr>
          </a:p>
        </p:txBody>
      </p:sp>
      <p:sp>
        <p:nvSpPr>
          <p:cNvPr id="121" name="Google Shape;12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0" i="0" u="none" strike="noStrike" cap="none" dirty="0" smtClean="0">
                <a:solidFill>
                  <a:schemeClr val="dk1"/>
                </a:solidFill>
                <a:latin typeface="Calibri" panose="020F0502020204030204"/>
                <a:ea typeface="Calibri" panose="020F0502020204030204"/>
                <a:cs typeface="Calibri" panose="020F0502020204030204"/>
                <a:sym typeface="Calibri" panose="020F0502020204030204"/>
              </a:rPr>
              <a:t>After Jesus was baptized, he went out into the desert to pray. </a:t>
            </a:r>
            <a:endParaRPr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r>
              <a:rPr lang="en-US" sz="1200" b="0" i="0" u="none" strike="noStrike" cap="none" dirty="0" smtClean="0">
                <a:solidFill>
                  <a:schemeClr val="dk1"/>
                </a:solidFill>
                <a:latin typeface="Calibri" panose="020F0502020204030204"/>
                <a:ea typeface="Calibri" panose="020F0502020204030204"/>
                <a:cs typeface="Calibri" panose="020F0502020204030204"/>
                <a:sym typeface="Calibri" panose="020F0502020204030204"/>
              </a:rPr>
              <a:t>He stayed there a long time (40</a:t>
            </a:r>
            <a:r>
              <a:rPr lang="en-US" sz="1200" b="0" i="0" u="none" strike="noStrike" cap="none" baseline="0" dirty="0" smtClean="0">
                <a:solidFill>
                  <a:schemeClr val="dk1"/>
                </a:solidFill>
                <a:latin typeface="Calibri" panose="020F0502020204030204"/>
                <a:ea typeface="Calibri" panose="020F0502020204030204"/>
                <a:cs typeface="Calibri" panose="020F0502020204030204"/>
                <a:sym typeface="Calibri" panose="020F0502020204030204"/>
              </a:rPr>
              <a:t> days)</a:t>
            </a:r>
            <a:r>
              <a:rPr lang="en-US" sz="1200" b="0" i="0" u="none" strike="noStrike" cap="none" dirty="0" smtClean="0">
                <a:solidFill>
                  <a:schemeClr val="dk1"/>
                </a:solidFill>
                <a:latin typeface="Calibri" panose="020F0502020204030204"/>
                <a:ea typeface="Calibri" panose="020F0502020204030204"/>
                <a:cs typeface="Calibri" panose="020F0502020204030204"/>
                <a:sym typeface="Calibri" panose="020F0502020204030204"/>
              </a:rPr>
              <a:t> and got very hungry. He had not eaten anything because He was trying to listen to God and do what he said.</a:t>
            </a:r>
            <a:endParaRPr lang="en-US" dirty="0" smtClean="0"/>
          </a:p>
          <a:p>
            <a:pPr marL="0" lvl="0" indent="0" algn="l" rtl="0">
              <a:lnSpc>
                <a:spcPct val="100000"/>
              </a:lnSpc>
              <a:spcBef>
                <a:spcPts val="0"/>
              </a:spcBef>
              <a:spcAft>
                <a:spcPts val="0"/>
              </a:spcAft>
              <a:buSzPts val="1400"/>
              <a:buNone/>
            </a:pPr>
            <a:endParaRPr b="0"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5"/>
        <p:cNvGrpSpPr/>
        <p:nvPr/>
      </p:nvGrpSpPr>
      <p:grpSpPr>
        <a:xfrm>
          <a:off x="0" y="0"/>
          <a:ext cx="0" cy="0"/>
          <a:chOff x="0" y="0"/>
          <a:chExt cx="0" cy="0"/>
        </a:xfrm>
      </p:grpSpPr>
      <p:sp>
        <p:nvSpPr>
          <p:cNvPr id="126" name="Google Shape;12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dirty="0"/>
          </a:p>
        </p:txBody>
      </p:sp>
      <p:sp>
        <p:nvSpPr>
          <p:cNvPr id="128" name="Google Shape;12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85"/>
        <p:cNvGrpSpPr/>
        <p:nvPr/>
      </p:nvGrpSpPr>
      <p:grpSpPr>
        <a:xfrm>
          <a:off x="0" y="0"/>
          <a:ext cx="0" cy="0"/>
          <a:chOff x="0" y="0"/>
          <a:chExt cx="0" cy="0"/>
        </a:xfrm>
      </p:grpSpPr>
      <p:sp>
        <p:nvSpPr>
          <p:cNvPr id="186" name="Google Shape;18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87" name="Google Shape;18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15"/>
        <p:cNvGrpSpPr/>
        <p:nvPr/>
      </p:nvGrpSpPr>
      <p:grpSpPr>
        <a:xfrm>
          <a:off x="0" y="0"/>
          <a:ext cx="0" cy="0"/>
          <a:chOff x="0" y="0"/>
          <a:chExt cx="0" cy="0"/>
        </a:xfrm>
      </p:grpSpPr>
      <p:sp>
        <p:nvSpPr>
          <p:cNvPr id="16" name="Google Shape;16;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1" name="Shape 72"/>
        <p:cNvGrpSpPr/>
        <p:nvPr/>
      </p:nvGrpSpPr>
      <p:grpSpPr>
        <a:xfrm>
          <a:off x="0" y="0"/>
          <a:ext cx="0" cy="0"/>
          <a:chOff x="0" y="0"/>
          <a:chExt cx="0" cy="0"/>
        </a:xfrm>
      </p:grpSpPr>
      <p:sp>
        <p:nvSpPr>
          <p:cNvPr id="73" name="Google Shape;73;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8"/>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p:txBody>
      </p:sp>
      <p:sp>
        <p:nvSpPr>
          <p:cNvPr id="75" name="Google Shape;75;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1" name="Shape 78"/>
        <p:cNvGrpSpPr/>
        <p:nvPr/>
      </p:nvGrpSpPr>
      <p:grpSpPr>
        <a:xfrm>
          <a:off x="0" y="0"/>
          <a:ext cx="0" cy="0"/>
          <a:chOff x="0" y="0"/>
          <a:chExt cx="0" cy="0"/>
        </a:xfrm>
      </p:grpSpPr>
      <p:sp>
        <p:nvSpPr>
          <p:cNvPr id="79" name="Google Shape;79;p39"/>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9"/>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p:txBody>
      </p:sp>
      <p:sp>
        <p:nvSpPr>
          <p:cNvPr id="81" name="Google Shape;81;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90"/>
        <p:cNvGrpSpPr/>
        <p:nvPr/>
      </p:nvGrpSpPr>
      <p:grpSpPr>
        <a:xfrm>
          <a:off x="0" y="0"/>
          <a:ext cx="0" cy="0"/>
          <a:chOff x="0" y="0"/>
          <a:chExt cx="0" cy="0"/>
        </a:xfrm>
      </p:grpSpPr>
      <p:sp>
        <p:nvSpPr>
          <p:cNvPr id="91" name="Google Shape;91;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1" name="Shape 19"/>
        <p:cNvGrpSpPr/>
        <p:nvPr/>
      </p:nvGrpSpPr>
      <p:grpSpPr>
        <a:xfrm>
          <a:off x="0" y="0"/>
          <a:ext cx="0" cy="0"/>
          <a:chOff x="0" y="0"/>
          <a:chExt cx="0" cy="0"/>
        </a:xfrm>
      </p:grpSpPr>
      <p:sp>
        <p:nvSpPr>
          <p:cNvPr id="20" name="Google Shape;20;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p:txBody>
      </p:sp>
      <p:sp>
        <p:nvSpPr>
          <p:cNvPr id="22" name="Google Shape;22;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25"/>
        <p:cNvGrpSpPr/>
        <p:nvPr/>
      </p:nvGrpSpPr>
      <p:grpSpPr>
        <a:xfrm>
          <a:off x="0" y="0"/>
          <a:ext cx="0" cy="0"/>
          <a:chOff x="0" y="0"/>
          <a:chExt cx="0" cy="0"/>
        </a:xfrm>
      </p:grpSpPr>
      <p:sp>
        <p:nvSpPr>
          <p:cNvPr id="26" name="Google Shape;26;p2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8" name="Google Shape;28;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31"/>
        <p:cNvGrpSpPr/>
        <p:nvPr/>
      </p:nvGrpSpPr>
      <p:grpSpPr>
        <a:xfrm>
          <a:off x="0" y="0"/>
          <a:ext cx="0" cy="0"/>
          <a:chOff x="0" y="0"/>
          <a:chExt cx="0" cy="0"/>
        </a:xfrm>
      </p:grpSpPr>
      <p:sp>
        <p:nvSpPr>
          <p:cNvPr id="32" name="Google Shape;32;p3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panose="020F0502020204030204"/>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p:txBody>
      </p:sp>
      <p:sp>
        <p:nvSpPr>
          <p:cNvPr id="34" name="Google Shape;34;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1" name="Shape 37"/>
        <p:cNvGrpSpPr/>
        <p:nvPr/>
      </p:nvGrpSpPr>
      <p:grpSpPr>
        <a:xfrm>
          <a:off x="0" y="0"/>
          <a:ext cx="0" cy="0"/>
          <a:chOff x="0" y="0"/>
          <a:chExt cx="0" cy="0"/>
        </a:xfrm>
      </p:grpSpPr>
      <p:sp>
        <p:nvSpPr>
          <p:cNvPr id="38" name="Google Shape;38;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p:txBody>
      </p:sp>
      <p:sp>
        <p:nvSpPr>
          <p:cNvPr id="40" name="Google Shape;40;p3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p:txBody>
      </p:sp>
      <p:sp>
        <p:nvSpPr>
          <p:cNvPr id="41" name="Google Shape;41;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1" name="Shape 44"/>
        <p:cNvGrpSpPr/>
        <p:nvPr/>
      </p:nvGrpSpPr>
      <p:grpSpPr>
        <a:xfrm>
          <a:off x="0" y="0"/>
          <a:ext cx="0" cy="0"/>
          <a:chOff x="0" y="0"/>
          <a:chExt cx="0" cy="0"/>
        </a:xfrm>
      </p:grpSpPr>
      <p:sp>
        <p:nvSpPr>
          <p:cNvPr id="45" name="Google Shape;45;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panose="020F0502020204030204"/>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p:txBody>
      </p:sp>
      <p:sp>
        <p:nvSpPr>
          <p:cNvPr id="47" name="Google Shape;47;p3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p:txBody>
      </p:sp>
      <p:sp>
        <p:nvSpPr>
          <p:cNvPr id="48" name="Google Shape;48;p3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p:txBody>
      </p:sp>
      <p:sp>
        <p:nvSpPr>
          <p:cNvPr id="49" name="Google Shape;49;p3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p:txBody>
      </p:sp>
      <p:sp>
        <p:nvSpPr>
          <p:cNvPr id="50" name="Google Shape;50;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53"/>
        <p:cNvGrpSpPr/>
        <p:nvPr/>
      </p:nvGrpSpPr>
      <p:grpSpPr>
        <a:xfrm>
          <a:off x="0" y="0"/>
          <a:ext cx="0" cy="0"/>
          <a:chOff x="0" y="0"/>
          <a:chExt cx="0" cy="0"/>
        </a:xfrm>
      </p:grpSpPr>
      <p:sp>
        <p:nvSpPr>
          <p:cNvPr id="54" name="Google Shape;54;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1" name="Shape 58"/>
        <p:cNvGrpSpPr/>
        <p:nvPr/>
      </p:nvGrpSpPr>
      <p:grpSpPr>
        <a:xfrm>
          <a:off x="0" y="0"/>
          <a:ext cx="0" cy="0"/>
          <a:chOff x="0" y="0"/>
          <a:chExt cx="0" cy="0"/>
        </a:xfrm>
      </p:grpSpPr>
      <p:sp>
        <p:nvSpPr>
          <p:cNvPr id="59" name="Google Shape;59;p3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p:txBody>
      </p:sp>
      <p:sp>
        <p:nvSpPr>
          <p:cNvPr id="61" name="Google Shape;61;p3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p:txBody>
      </p:sp>
      <p:sp>
        <p:nvSpPr>
          <p:cNvPr id="62" name="Google Shape;62;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1" name="Shape 65"/>
        <p:cNvGrpSpPr/>
        <p:nvPr/>
      </p:nvGrpSpPr>
      <p:grpSpPr>
        <a:xfrm>
          <a:off x="0" y="0"/>
          <a:ext cx="0" cy="0"/>
          <a:chOff x="0" y="0"/>
          <a:chExt cx="0" cy="0"/>
        </a:xfrm>
      </p:grpSpPr>
      <p:sp>
        <p:nvSpPr>
          <p:cNvPr id="66" name="Google Shape;66;p3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7"/>
          <p:cNvSpPr>
            <a:spLocks noGrp="1"/>
          </p:cNvSpPr>
          <p:nvPr>
            <p:ph type="pic" idx="2"/>
          </p:nvPr>
        </p:nvSpPr>
        <p:spPr>
          <a:xfrm>
            <a:off x="1792288" y="612775"/>
            <a:ext cx="5486400" cy="4114800"/>
          </a:xfrm>
          <a:prstGeom prst="rect">
            <a:avLst/>
          </a:prstGeom>
          <a:noFill/>
          <a:ln>
            <a:noFill/>
          </a:ln>
        </p:spPr>
      </p:sp>
      <p:sp>
        <p:nvSpPr>
          <p:cNvPr id="68" name="Google Shape;68;p3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p:txBody>
      </p:sp>
      <p:sp>
        <p:nvSpPr>
          <p:cNvPr id="69" name="Google Shape;69;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11" name="Google Shape;11;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2" name="Google Shape;12;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3" name="Google Shape;13;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4" name="Google Shape;14;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4"/>
        <p:cNvGrpSpPr/>
        <p:nvPr/>
      </p:nvGrpSpPr>
      <p:grpSpPr>
        <a:xfrm>
          <a:off x="0" y="0"/>
          <a:ext cx="0" cy="0"/>
          <a:chOff x="0" y="0"/>
          <a:chExt cx="0" cy="0"/>
        </a:xfrm>
      </p:grpSpPr>
      <p:sp>
        <p:nvSpPr>
          <p:cNvPr id="85" name="Google Shape;85;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lt1"/>
              </a:buClr>
              <a:buSzPts val="4400"/>
              <a:buFont typeface="Calibri" panose="020F0502020204030204"/>
              <a:buNone/>
              <a:defRPr sz="44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86" name="Google Shape;86;p2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lt1"/>
              </a:buClr>
              <a:buSzPts val="3200"/>
              <a:buFont typeface="Arial" panose="020B0604020202020204"/>
              <a:buChar char="•"/>
              <a:defRPr sz="3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914400" marR="0" lvl="1" indent="-406400" algn="l" rtl="0">
              <a:lnSpc>
                <a:spcPct val="100000"/>
              </a:lnSpc>
              <a:spcBef>
                <a:spcPts val="560"/>
              </a:spcBef>
              <a:spcAft>
                <a:spcPts val="0"/>
              </a:spcAft>
              <a:buClr>
                <a:schemeClr val="lt1"/>
              </a:buClr>
              <a:buSzPts val="2800"/>
              <a:buFont typeface="Arial" panose="020B0604020202020204"/>
              <a:buChar char="–"/>
              <a:defRPr sz="2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1371600" marR="0" lvl="2" indent="-381000" algn="l" rtl="0">
              <a:lnSpc>
                <a:spcPct val="100000"/>
              </a:lnSpc>
              <a:spcBef>
                <a:spcPts val="480"/>
              </a:spcBef>
              <a:spcAft>
                <a:spcPts val="0"/>
              </a:spcAft>
              <a:buClr>
                <a:schemeClr val="lt1"/>
              </a:buClr>
              <a:buSzPts val="2400"/>
              <a:buFont typeface="Arial" panose="020B0604020202020204"/>
              <a:buChar char="•"/>
              <a:defRPr sz="24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1828800" marR="0" lvl="3"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2286000" marR="0" lvl="4"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2743200" marR="0" lvl="5"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3200400" marR="0" lvl="6"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3657600" marR="0" lvl="7"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4114800" marR="0" lvl="8"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87" name="Google Shape;87;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88" name="Google Shape;88;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89" name="Google Shape;89;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GI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1.GIF"/></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xml"/><Relationship Id="rId2" Type="http://schemas.openxmlformats.org/officeDocument/2006/relationships/image" Target="../media/image8.jpeg"/><Relationship Id="rId1" Type="http://schemas.openxmlformats.org/officeDocument/2006/relationships/image" Target="../media/image7.jpe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xml"/><Relationship Id="rId2" Type="http://schemas.openxmlformats.org/officeDocument/2006/relationships/image" Target="../media/image8.jpeg"/><Relationship Id="rId1"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1.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98"/>
        <p:cNvGrpSpPr/>
        <p:nvPr/>
      </p:nvGrpSpPr>
      <p:grpSpPr>
        <a:xfrm>
          <a:off x="0" y="0"/>
          <a:ext cx="0" cy="0"/>
          <a:chOff x="0" y="0"/>
          <a:chExt cx="0" cy="0"/>
        </a:xfrm>
      </p:grpSpPr>
      <p:sp>
        <p:nvSpPr>
          <p:cNvPr id="99" name="Google Shape;99;p1"/>
          <p:cNvSpPr txBox="1"/>
          <p:nvPr/>
        </p:nvSpPr>
        <p:spPr>
          <a:xfrm>
            <a:off x="-62345" y="3086099"/>
            <a:ext cx="10515600" cy="3478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1300"/>
              <a:buFont typeface="Arial" panose="020B0604020202020204"/>
              <a:buNone/>
            </a:pPr>
            <a:r>
              <a:rPr lang="en-US" sz="11300" b="1" i="0" u="none" strike="noStrike" cap="none" dirty="0">
                <a:solidFill>
                  <a:srgbClr val="FFFFFF"/>
                </a:solidFill>
                <a:latin typeface="Arial" panose="020B0604020202020204"/>
                <a:ea typeface="Arial" panose="020B0604020202020204"/>
                <a:cs typeface="Arial" panose="020B0604020202020204"/>
                <a:sym typeface="Arial" panose="020B0604020202020204"/>
              </a:rPr>
              <a:t>LIVE THE WORD KIDS</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100" name="Google Shape;100;p1"/>
          <p:cNvSpPr/>
          <p:nvPr/>
        </p:nvSpPr>
        <p:spPr>
          <a:xfrm>
            <a:off x="594360" y="6548586"/>
            <a:ext cx="9144000" cy="808178"/>
          </a:xfrm>
          <a:prstGeom prst="rect">
            <a:avLst/>
          </a:prstGeom>
          <a:solidFill>
            <a:srgbClr val="BF696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1" name="Google Shape;101;p1"/>
          <p:cNvSpPr txBox="1"/>
          <p:nvPr/>
        </p:nvSpPr>
        <p:spPr>
          <a:xfrm>
            <a:off x="0" y="6767562"/>
            <a:ext cx="10515600" cy="46166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3000" b="1" dirty="0" smtClean="0">
                <a:solidFill>
                  <a:srgbClr val="FFFFFF"/>
                </a:solidFill>
              </a:rPr>
              <a:t>The Solemnity of the Most Holy Trinity </a:t>
            </a:r>
            <a:r>
              <a:rPr lang="en-US" sz="3000" b="1" i="0" u="none" strike="noStrike" cap="none" dirty="0" smtClean="0">
                <a:solidFill>
                  <a:srgbClr val="FFFFFF"/>
                </a:solidFill>
                <a:latin typeface="Arial" panose="020B0604020202020204"/>
                <a:ea typeface="Arial" panose="020B0604020202020204"/>
                <a:cs typeface="Arial" panose="020B0604020202020204"/>
                <a:sym typeface="Arial" panose="020B0604020202020204"/>
              </a:rPr>
              <a:t>| Year C</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102" name="Google Shape;102;p1"/>
          <p:cNvPicPr preferRelativeResize="0"/>
          <p:nvPr/>
        </p:nvPicPr>
        <p:blipFill rotWithShape="1">
          <a:blip r:embed="rId1"/>
          <a:srcRect/>
          <a:stretch>
            <a:fillRect/>
          </a:stretch>
        </p:blipFill>
        <p:spPr>
          <a:xfrm>
            <a:off x="9864080" y="1638300"/>
            <a:ext cx="7010400" cy="701040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Shape 210"/>
        <p:cNvGrpSpPr/>
        <p:nvPr/>
      </p:nvGrpSpPr>
      <p:grpSpPr>
        <a:xfrm>
          <a:off x="0" y="0"/>
          <a:ext cx="0" cy="0"/>
          <a:chOff x="0" y="0"/>
          <a:chExt cx="0" cy="0"/>
        </a:xfrm>
      </p:grpSpPr>
      <p:sp>
        <p:nvSpPr>
          <p:cNvPr id="3" name="Google Shape;196;p21"/>
          <p:cNvSpPr/>
          <p:nvPr/>
        </p:nvSpPr>
        <p:spPr>
          <a:xfrm>
            <a:off x="576064" y="3275153"/>
            <a:ext cx="9144000" cy="3402278"/>
          </a:xfrm>
          <a:prstGeom prst="rect">
            <a:avLst/>
          </a:prstGeom>
          <a:noFill/>
          <a:ln>
            <a:noFill/>
          </a:ln>
        </p:spPr>
        <p:txBody>
          <a:bodyPr spcFirstLastPara="1" wrap="square" lIns="91425" tIns="45700" rIns="91425" bIns="45700" anchor="t" anchorCtr="0">
            <a:spAutoFit/>
          </a:bodyPr>
          <a:lstStyle/>
          <a:p>
            <a:pPr marL="0" marR="0" lvl="0" indent="0" algn="ctr" rtl="0">
              <a:lnSpc>
                <a:spcPct val="141000"/>
              </a:lnSpc>
              <a:spcBef>
                <a:spcPts val="0"/>
              </a:spcBef>
              <a:spcAft>
                <a:spcPts val="0"/>
              </a:spcAft>
              <a:buClr>
                <a:srgbClr val="000000"/>
              </a:buClr>
              <a:buSzPts val="9600"/>
              <a:buFont typeface="Arial" panose="020B0604020202020204"/>
              <a:buNone/>
            </a:pPr>
            <a:r>
              <a:rPr lang="en-US" sz="9600" b="1" i="0" u="none" strike="noStrike" cap="none" dirty="0">
                <a:solidFill>
                  <a:srgbClr val="FFFFFF"/>
                </a:solidFill>
                <a:latin typeface="Arial" panose="020B0604020202020204"/>
                <a:ea typeface="Arial" panose="020B0604020202020204"/>
                <a:cs typeface="Arial" panose="020B0604020202020204"/>
                <a:sym typeface="Arial" panose="020B0604020202020204"/>
              </a:rPr>
              <a:t>GOSPEL MESSAGE</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4" name="Google Shape;197;p21"/>
          <p:cNvPicPr preferRelativeResize="0"/>
          <p:nvPr/>
        </p:nvPicPr>
        <p:blipFill rotWithShape="1">
          <a:blip r:embed="rId1"/>
          <a:srcRect/>
          <a:stretch>
            <a:fillRect/>
          </a:stretch>
        </p:blipFill>
        <p:spPr>
          <a:xfrm>
            <a:off x="9720064" y="1471092"/>
            <a:ext cx="7010400" cy="70104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BA3A3"/>
        </a:solidFill>
        <a:effectLst/>
      </p:bgPr>
    </p:bg>
    <p:spTree>
      <p:nvGrpSpPr>
        <p:cNvPr id="1" name="Shape 202"/>
        <p:cNvGrpSpPr/>
        <p:nvPr/>
      </p:nvGrpSpPr>
      <p:grpSpPr>
        <a:xfrm>
          <a:off x="0" y="0"/>
          <a:ext cx="0" cy="0"/>
          <a:chOff x="0" y="0"/>
          <a:chExt cx="0" cy="0"/>
        </a:xfrm>
      </p:grpSpPr>
      <p:sp>
        <p:nvSpPr>
          <p:cNvPr id="203" name="Google Shape;203;p22"/>
          <p:cNvSpPr/>
          <p:nvPr/>
        </p:nvSpPr>
        <p:spPr>
          <a:xfrm>
            <a:off x="1426392" y="1454849"/>
            <a:ext cx="7496356" cy="1438983"/>
          </a:xfrm>
          <a:prstGeom prst="rect">
            <a:avLst/>
          </a:prstGeom>
          <a:solidFill>
            <a:srgbClr val="D7949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panose="020B0604020202020204"/>
              <a:buNone/>
            </a:pPr>
            <a:r>
              <a:rPr lang="en-US" sz="4000" b="0" i="0" u="none" strike="noStrike" cap="none" dirty="0" smtClean="0">
                <a:solidFill>
                  <a:schemeClr val="tx1"/>
                </a:solidFill>
                <a:latin typeface="Arial Black" panose="020B0A04020102020204"/>
                <a:ea typeface="Arial Black" panose="020B0A04020102020204"/>
                <a:cs typeface="Arial Black" panose="020B0A04020102020204"/>
                <a:sym typeface="Arial Black" panose="020B0A04020102020204"/>
              </a:rPr>
              <a:t>Activity: </a:t>
            </a:r>
            <a:endParaRPr lang="en-US" sz="4000" b="0" i="0" u="none" strike="noStrike" cap="none" dirty="0" smtClean="0">
              <a:solidFill>
                <a:schemeClr val="tx1"/>
              </a:solidFill>
              <a:latin typeface="Arial Black" panose="020B0A04020102020204"/>
              <a:ea typeface="Arial Black" panose="020B0A04020102020204"/>
              <a:cs typeface="Arial Black" panose="020B0A04020102020204"/>
              <a:sym typeface="Arial Black" panose="020B0A04020102020204"/>
            </a:endParaRPr>
          </a:p>
          <a:p>
            <a:pPr lvl="0" algn="ctr">
              <a:buSzPts val="4000"/>
            </a:pPr>
            <a:r>
              <a:rPr lang="en-US" sz="4000" dirty="0" smtClean="0">
                <a:solidFill>
                  <a:schemeClr val="tx1"/>
                </a:solidFill>
                <a:latin typeface="Arial Black" panose="020B0A04020102020204"/>
                <a:ea typeface="Arial Black" panose="020B0A04020102020204"/>
                <a:cs typeface="Arial Black" panose="020B0A04020102020204"/>
                <a:sym typeface="Arial Black" panose="020B0A04020102020204"/>
              </a:rPr>
              <a:t>Temptation Target</a:t>
            </a:r>
            <a:endParaRPr lang="en-US" sz="4000" dirty="0" smtClean="0">
              <a:solidFill>
                <a:schemeClr val="tx1"/>
              </a:solidFill>
              <a:latin typeface="Arial Black" panose="020B0A04020102020204"/>
              <a:ea typeface="Arial Black" panose="020B0A04020102020204"/>
              <a:cs typeface="Arial Black" panose="020B0A04020102020204"/>
              <a:sym typeface="Arial Black" panose="020B0A04020102020204"/>
            </a:endParaRPr>
          </a:p>
        </p:txBody>
      </p:sp>
      <p:sp>
        <p:nvSpPr>
          <p:cNvPr id="204" name="Google Shape;204;p22"/>
          <p:cNvSpPr txBox="1"/>
          <p:nvPr/>
        </p:nvSpPr>
        <p:spPr>
          <a:xfrm>
            <a:off x="1500134" y="4081691"/>
            <a:ext cx="6768900" cy="769401"/>
          </a:xfrm>
          <a:prstGeom prst="rect">
            <a:avLst/>
          </a:prstGeom>
          <a:noFill/>
          <a:ln>
            <a:noFill/>
          </a:ln>
        </p:spPr>
        <p:txBody>
          <a:bodyPr spcFirstLastPara="1" wrap="square" lIns="91425" tIns="45700" rIns="91425" bIns="45700" anchor="t" anchorCtr="0">
            <a:spAutoFit/>
          </a:bodyPr>
          <a:lstStyle/>
          <a:p>
            <a:pPr marL="457200" marR="0" lvl="0" indent="-508000" algn="l" rtl="0">
              <a:lnSpc>
                <a:spcPct val="100000"/>
              </a:lnSpc>
              <a:spcBef>
                <a:spcPts val="0"/>
              </a:spcBef>
              <a:spcAft>
                <a:spcPts val="0"/>
              </a:spcAft>
              <a:buClr>
                <a:schemeClr val="lt1"/>
              </a:buClr>
              <a:buSzPts val="4400"/>
              <a:buFont typeface="Calibri" panose="020F0502020204030204"/>
              <a:buChar char="-"/>
            </a:pPr>
            <a:endParaRPr sz="4400" b="1" dirty="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5" name="Google Shape;155;p8"/>
          <p:cNvSpPr txBox="1"/>
          <p:nvPr/>
        </p:nvSpPr>
        <p:spPr>
          <a:xfrm>
            <a:off x="1527854" y="3529875"/>
            <a:ext cx="6212013" cy="3877985"/>
          </a:xfrm>
          <a:prstGeom prst="rect">
            <a:avLst/>
          </a:prstGeom>
          <a:noFill/>
          <a:ln>
            <a:noFill/>
          </a:ln>
        </p:spPr>
        <p:txBody>
          <a:bodyPr spcFirstLastPara="1" wrap="square" lIns="0" tIns="0" rIns="0" bIns="0" anchor="t" anchorCtr="0">
            <a:spAutoFit/>
          </a:bodyPr>
          <a:lstStyle/>
          <a:p>
            <a:r>
              <a:rPr lang="en-US" sz="3600" b="1" dirty="0" smtClean="0"/>
              <a:t>Popsicle Sticks</a:t>
            </a:r>
            <a:endParaRPr lang="en-US" sz="3600" b="1" dirty="0" smtClean="0"/>
          </a:p>
          <a:p>
            <a:r>
              <a:rPr lang="en-US" sz="3600" b="1" dirty="0" smtClean="0"/>
              <a:t>Colored Paper / </a:t>
            </a:r>
            <a:r>
              <a:rPr lang="en-US" sz="3600" b="1" smtClean="0"/>
              <a:t>Bond Paper</a:t>
            </a:r>
            <a:endParaRPr lang="en-US" sz="3600" b="1" dirty="0" smtClean="0"/>
          </a:p>
          <a:p>
            <a:r>
              <a:rPr lang="en-US" sz="3600" b="1" dirty="0" smtClean="0"/>
              <a:t>Scissor </a:t>
            </a:r>
            <a:endParaRPr lang="en-US" sz="3600" b="1" dirty="0" smtClean="0"/>
          </a:p>
          <a:p>
            <a:r>
              <a:rPr lang="en-US" sz="3600" b="1" dirty="0" smtClean="0"/>
              <a:t>Markers</a:t>
            </a:r>
            <a:endParaRPr lang="en-US" sz="3600" b="1" dirty="0" smtClean="0"/>
          </a:p>
          <a:p>
            <a:r>
              <a:rPr lang="en-US" sz="3600" b="1" dirty="0" smtClean="0"/>
              <a:t>Coloring Material</a:t>
            </a:r>
            <a:endParaRPr lang="en-US" sz="3600" b="1" dirty="0" smtClean="0"/>
          </a:p>
          <a:p>
            <a:r>
              <a:rPr lang="en-US" sz="3600" b="1" dirty="0" smtClean="0"/>
              <a:t>Glue / tape / </a:t>
            </a:r>
            <a:endParaRPr lang="en-US" sz="3600" b="1" dirty="0" smtClean="0"/>
          </a:p>
          <a:p>
            <a:endParaRPr lang="en-US" sz="3600" b="1" dirty="0"/>
          </a:p>
        </p:txBody>
      </p:sp>
      <p:pic>
        <p:nvPicPr>
          <p:cNvPr id="6147" name="Picture 3" descr="C:\Users\deyo\Desktop\Documents\MFC Kids\Live The Word Kids\LTW Kids June 2022\June 12\holy-trinity-shamrock_front-photo-carol-brooke.jpg"/>
          <p:cNvPicPr>
            <a:picLocks noChangeAspect="1" noChangeArrowheads="1"/>
          </p:cNvPicPr>
          <p:nvPr/>
        </p:nvPicPr>
        <p:blipFill>
          <a:blip r:embed="rId1"/>
          <a:srcRect/>
          <a:stretch>
            <a:fillRect/>
          </a:stretch>
        </p:blipFill>
        <p:spPr bwMode="auto">
          <a:xfrm>
            <a:off x="10661073" y="719571"/>
            <a:ext cx="5902036" cy="4426527"/>
          </a:xfrm>
          <a:prstGeom prst="rect">
            <a:avLst/>
          </a:prstGeom>
          <a:noFill/>
        </p:spPr>
      </p:pic>
      <p:pic>
        <p:nvPicPr>
          <p:cNvPr id="7" name="Picture 3" descr="C:\Users\deyo\Desktop\Documents\MFC Kids\Live The Word Kids\LTW Kids June 2022\June 12\original-6598189-1.jpg"/>
          <p:cNvPicPr>
            <a:picLocks noChangeAspect="1" noChangeArrowheads="1"/>
          </p:cNvPicPr>
          <p:nvPr/>
        </p:nvPicPr>
        <p:blipFill>
          <a:blip r:embed="rId2"/>
          <a:srcRect/>
          <a:stretch>
            <a:fillRect/>
          </a:stretch>
        </p:blipFill>
        <p:spPr bwMode="auto">
          <a:xfrm>
            <a:off x="10657764" y="5563531"/>
            <a:ext cx="6001461" cy="4380569"/>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Shape 137"/>
        <p:cNvGrpSpPr/>
        <p:nvPr/>
      </p:nvGrpSpPr>
      <p:grpSpPr>
        <a:xfrm>
          <a:off x="0" y="0"/>
          <a:ext cx="0" cy="0"/>
          <a:chOff x="0" y="0"/>
          <a:chExt cx="0" cy="0"/>
        </a:xfrm>
      </p:grpSpPr>
      <p:sp>
        <p:nvSpPr>
          <p:cNvPr id="139" name="Google Shape;139;p6"/>
          <p:cNvSpPr txBox="1"/>
          <p:nvPr/>
        </p:nvSpPr>
        <p:spPr>
          <a:xfrm>
            <a:off x="520970" y="869485"/>
            <a:ext cx="8976531" cy="538609"/>
          </a:xfrm>
          <a:prstGeom prst="rect">
            <a:avLst/>
          </a:prstGeom>
          <a:noFill/>
          <a:ln>
            <a:noFill/>
          </a:ln>
        </p:spPr>
        <p:txBody>
          <a:bodyPr spcFirstLastPara="1" wrap="square" lIns="0" tIns="0" rIns="0" bIns="0" anchor="t" anchorCtr="0">
            <a:spAutoFit/>
          </a:bodyPr>
          <a:lstStyle/>
          <a:p>
            <a:pPr lvl="0">
              <a:buSzPts val="4000"/>
            </a:pPr>
            <a:r>
              <a:rPr lang="en-US" sz="3500" dirty="0">
                <a:solidFill>
                  <a:schemeClr val="tx1"/>
                </a:solidFill>
                <a:latin typeface="Arial Black" panose="020B0A04020102020204" pitchFamily="34" charset="0"/>
              </a:rPr>
              <a:t>Instruction</a:t>
            </a:r>
            <a:r>
              <a:rPr lang="en-US" sz="3500" dirty="0" smtClean="0">
                <a:solidFill>
                  <a:schemeClr val="tx1"/>
                </a:solidFill>
                <a:latin typeface="Arial Black" panose="020B0A04020102020204" pitchFamily="34" charset="0"/>
              </a:rPr>
              <a:t>:</a:t>
            </a:r>
            <a:endParaRPr lang="en-US" sz="3500" dirty="0">
              <a:solidFill>
                <a:schemeClr val="tx1"/>
              </a:solidFill>
              <a:latin typeface="Arial Black" panose="020B0A04020102020204" pitchFamily="34" charset="0"/>
            </a:endParaRP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6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9" name="Google Shape;139;p6"/>
          <p:cNvSpPr txBox="1"/>
          <p:nvPr/>
        </p:nvSpPr>
        <p:spPr>
          <a:xfrm>
            <a:off x="573324" y="2209376"/>
            <a:ext cx="9530795" cy="7617470"/>
          </a:xfrm>
          <a:prstGeom prst="rect">
            <a:avLst/>
          </a:prstGeom>
          <a:noFill/>
          <a:ln>
            <a:noFill/>
          </a:ln>
        </p:spPr>
        <p:txBody>
          <a:bodyPr spcFirstLastPara="1" wrap="square" lIns="0" tIns="0" rIns="0" bIns="0" anchor="t" anchorCtr="0">
            <a:spAutoFit/>
          </a:bodyPr>
          <a:lstStyle/>
          <a:p>
            <a:pPr marL="514350" indent="-514350">
              <a:lnSpc>
                <a:spcPct val="150000"/>
              </a:lnSpc>
              <a:buFont typeface="+mj-lt"/>
              <a:buAutoNum type="arabicPeriod"/>
            </a:pPr>
            <a:r>
              <a:rPr lang="en-US" sz="3000" dirty="0" smtClean="0"/>
              <a:t>Put glue to the popsicle stick to form a cross to be the holder of your craft</a:t>
            </a:r>
            <a:endParaRPr lang="en-US" sz="3000" dirty="0" smtClean="0"/>
          </a:p>
          <a:p>
            <a:pPr marL="514350" indent="-514350">
              <a:lnSpc>
                <a:spcPct val="150000"/>
              </a:lnSpc>
              <a:buFont typeface="+mj-lt"/>
              <a:buAutoNum type="arabicPeriod"/>
            </a:pPr>
            <a:r>
              <a:rPr lang="en-US" sz="3000" dirty="0" smtClean="0"/>
              <a:t>Cut 3 heart shape on your colored paper.</a:t>
            </a:r>
            <a:r>
              <a:rPr lang="en-US" sz="3000" dirty="0" smtClean="0"/>
              <a:t> </a:t>
            </a:r>
            <a:endParaRPr lang="en-US" sz="3000" dirty="0" smtClean="0"/>
          </a:p>
          <a:p>
            <a:pPr marL="514350" indent="-514350">
              <a:lnSpc>
                <a:spcPct val="150000"/>
              </a:lnSpc>
              <a:buFont typeface="+mj-lt"/>
              <a:buAutoNum type="arabicPeriod"/>
            </a:pPr>
            <a:r>
              <a:rPr lang="en-US" sz="3000" dirty="0" smtClean="0"/>
              <a:t>On the first heart shape draw an image of a Father then color it, On the second heart shape draw an image of Son and on the last heart shape draw an image of a Holy Spirit.</a:t>
            </a:r>
            <a:endParaRPr lang="en-US" sz="3000" dirty="0" smtClean="0"/>
          </a:p>
          <a:p>
            <a:pPr marL="514350" indent="-514350">
              <a:lnSpc>
                <a:spcPct val="150000"/>
              </a:lnSpc>
              <a:buFont typeface="+mj-lt"/>
              <a:buAutoNum type="arabicPeriod"/>
            </a:pPr>
            <a:r>
              <a:rPr lang="en-US" sz="3000" dirty="0" smtClean="0"/>
              <a:t>Attach the 3 heart together just like the </a:t>
            </a:r>
            <a:r>
              <a:rPr lang="en-US" sz="3000" dirty="0" smtClean="0"/>
              <a:t>sample image</a:t>
            </a:r>
            <a:endParaRPr lang="en-US" sz="3000" dirty="0" smtClean="0"/>
          </a:p>
          <a:p>
            <a:pPr marL="514350" indent="-514350">
              <a:lnSpc>
                <a:spcPct val="150000"/>
              </a:lnSpc>
              <a:buFont typeface="+mj-lt"/>
              <a:buAutoNum type="arabicPeriod"/>
            </a:pPr>
            <a:r>
              <a:rPr lang="en-US" sz="3000" dirty="0" smtClean="0"/>
              <a:t>You can put additional design on it</a:t>
            </a:r>
            <a:endParaRPr lang="en-US" sz="3000" dirty="0" smtClean="0"/>
          </a:p>
          <a:p>
            <a:pPr marL="514350" indent="-514350">
              <a:lnSpc>
                <a:spcPct val="150000"/>
              </a:lnSpc>
            </a:pPr>
            <a:endParaRPr lang="en-US" sz="3000" dirty="0" smtClean="0"/>
          </a:p>
          <a:p>
            <a:pPr marL="514350" indent="-514350">
              <a:lnSpc>
                <a:spcPct val="150000"/>
              </a:lnSpc>
              <a:buFont typeface="+mj-lt"/>
              <a:buAutoNum type="arabicPeriod"/>
            </a:pPr>
            <a:endParaRPr lang="en-US" sz="3000" dirty="0" smtClean="0"/>
          </a:p>
        </p:txBody>
      </p:sp>
      <p:pic>
        <p:nvPicPr>
          <p:cNvPr id="5" name="Picture 2" descr="C:\Users\deyo\Desktop\Documents\MFC Kids\Live The Word Kids\LTW Kids June 2022\June 12\IMG_7058.JPG"/>
          <p:cNvPicPr>
            <a:picLocks noChangeAspect="1" noChangeArrowheads="1"/>
          </p:cNvPicPr>
          <p:nvPr/>
        </p:nvPicPr>
        <p:blipFill>
          <a:blip r:embed="rId1"/>
          <a:srcRect/>
          <a:stretch>
            <a:fillRect/>
          </a:stretch>
        </p:blipFill>
        <p:spPr bwMode="auto">
          <a:xfrm>
            <a:off x="11120982" y="468630"/>
            <a:ext cx="5995443" cy="3903345"/>
          </a:xfrm>
          <a:prstGeom prst="rect">
            <a:avLst/>
          </a:prstGeom>
          <a:noFill/>
        </p:spPr>
      </p:pic>
      <p:pic>
        <p:nvPicPr>
          <p:cNvPr id="7171" name="Picture 3" descr="C:\Users\deyo\Desktop\Documents\MFC Kids\Live The Word Kids\LTW Kids June 2022\June 12\original-6598189-1.jpg"/>
          <p:cNvPicPr>
            <a:picLocks noChangeAspect="1" noChangeArrowheads="1"/>
          </p:cNvPicPr>
          <p:nvPr/>
        </p:nvPicPr>
        <p:blipFill>
          <a:blip r:embed="rId2"/>
          <a:srcRect/>
          <a:stretch>
            <a:fillRect/>
          </a:stretch>
        </p:blipFill>
        <p:spPr bwMode="auto">
          <a:xfrm>
            <a:off x="11343564" y="4877731"/>
            <a:ext cx="5715711" cy="4837769"/>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Shape 217"/>
        <p:cNvGrpSpPr/>
        <p:nvPr/>
      </p:nvGrpSpPr>
      <p:grpSpPr>
        <a:xfrm>
          <a:off x="0" y="0"/>
          <a:ext cx="0" cy="0"/>
          <a:chOff x="0" y="0"/>
          <a:chExt cx="0" cy="0"/>
        </a:xfrm>
      </p:grpSpPr>
      <p:sp>
        <p:nvSpPr>
          <p:cNvPr id="218" name="Google Shape;218;gf7e905350f_0_52"/>
          <p:cNvSpPr/>
          <p:nvPr/>
        </p:nvSpPr>
        <p:spPr>
          <a:xfrm>
            <a:off x="1083950" y="1359371"/>
            <a:ext cx="5857800" cy="745800"/>
          </a:xfrm>
          <a:prstGeom prst="rect">
            <a:avLst/>
          </a:prstGeom>
          <a:solidFill>
            <a:schemeClr val="accent5">
              <a:lumMod val="50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panose="020B0604020202020204"/>
              <a:buNone/>
            </a:pPr>
            <a:r>
              <a:rPr lang="en-US" sz="4400" b="0"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Closing Prayer</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219" name="Google Shape;219;gf7e905350f_0_52"/>
          <p:cNvSpPr/>
          <p:nvPr/>
        </p:nvSpPr>
        <p:spPr>
          <a:xfrm>
            <a:off x="978117" y="2128709"/>
            <a:ext cx="9238200" cy="6860854"/>
          </a:xfrm>
          <a:prstGeom prst="rect">
            <a:avLst/>
          </a:prstGeom>
          <a:noFill/>
          <a:ln>
            <a:noFill/>
          </a:ln>
        </p:spPr>
        <p:txBody>
          <a:bodyPr spcFirstLastPara="1" wrap="square" lIns="91425" tIns="45700" rIns="91425" bIns="45700" anchor="ctr" anchorCtr="0">
            <a:noAutofit/>
          </a:bodyPr>
          <a:lstStyle/>
          <a:p>
            <a:pPr algn="just" fontAlgn="base"/>
            <a:r>
              <a:rPr lang="en-US" sz="4000" b="1" dirty="0" smtClean="0">
                <a:solidFill>
                  <a:schemeClr val="bg1"/>
                </a:solidFill>
                <a:latin typeface="+mj-lt"/>
              </a:rPr>
              <a:t>Dear God,</a:t>
            </a:r>
            <a:endParaRPr lang="en-US" sz="4000" b="1" dirty="0" smtClean="0">
              <a:solidFill>
                <a:schemeClr val="bg1"/>
              </a:solidFill>
              <a:latin typeface="+mj-lt"/>
            </a:endParaRPr>
          </a:p>
          <a:p>
            <a:pPr algn="just" fontAlgn="base"/>
            <a:endParaRPr lang="en-US" sz="4000" b="1" dirty="0">
              <a:solidFill>
                <a:schemeClr val="bg1"/>
              </a:solidFill>
              <a:latin typeface="+mj-lt"/>
            </a:endParaRPr>
          </a:p>
          <a:p>
            <a:pPr algn="just" fontAlgn="base"/>
            <a:r>
              <a:rPr lang="en-US" sz="4000" b="1" dirty="0" smtClean="0">
                <a:solidFill>
                  <a:schemeClr val="bg1"/>
                </a:solidFill>
                <a:latin typeface="+mj-lt"/>
              </a:rPr>
              <a:t>Thank you </a:t>
            </a:r>
            <a:r>
              <a:rPr lang="en-US" sz="4000" b="1" dirty="0" smtClean="0">
                <a:solidFill>
                  <a:schemeClr val="bg1"/>
                </a:solidFill>
                <a:latin typeface="+mj-lt"/>
              </a:rPr>
              <a:t>fo</a:t>
            </a:r>
            <a:r>
              <a:rPr lang="en-US" sz="4000" b="1" dirty="0" smtClean="0">
                <a:solidFill>
                  <a:schemeClr val="bg1"/>
                </a:solidFill>
                <a:latin typeface="+mj-lt"/>
              </a:rPr>
              <a:t>r always being there to guide us through the Father, Son and Holy Spirit. You never leave </a:t>
            </a:r>
            <a:r>
              <a:rPr lang="en-US" sz="4000" b="1" dirty="0" smtClean="0">
                <a:solidFill>
                  <a:schemeClr val="bg1"/>
                </a:solidFill>
                <a:latin typeface="+mj-lt"/>
              </a:rPr>
              <a:t>us in this journey of our life. Thank you for always making us happy. </a:t>
            </a:r>
            <a:endParaRPr lang="en-US" sz="4000" b="1" dirty="0" smtClean="0">
              <a:solidFill>
                <a:schemeClr val="bg1"/>
              </a:solidFill>
              <a:latin typeface="+mj-lt"/>
            </a:endParaRPr>
          </a:p>
          <a:p>
            <a:pPr algn="just" fontAlgn="base"/>
            <a:endParaRPr lang="en-US" sz="4000" b="1" dirty="0" smtClean="0">
              <a:solidFill>
                <a:schemeClr val="bg1"/>
              </a:solidFill>
              <a:latin typeface="+mj-lt"/>
            </a:endParaRPr>
          </a:p>
          <a:p>
            <a:pPr algn="just" fontAlgn="base"/>
            <a:r>
              <a:rPr lang="en-US" sz="4000" b="1" dirty="0" smtClean="0">
                <a:solidFill>
                  <a:schemeClr val="bg1"/>
                </a:solidFill>
                <a:latin typeface="+mj-lt"/>
              </a:rPr>
              <a:t>In Jesus' name we pray. Amen.</a:t>
            </a:r>
            <a:endParaRPr lang="en-US" sz="4000" b="1" dirty="0">
              <a:solidFill>
                <a:schemeClr val="bg1"/>
              </a:solidFill>
              <a:latin typeface="+mj-lt"/>
            </a:endParaRPr>
          </a:p>
          <a:p>
            <a:pPr algn="just" fontAlgn="base"/>
            <a:r>
              <a:rPr lang="en-US" sz="4000" b="1" dirty="0" smtClean="0">
                <a:solidFill>
                  <a:schemeClr val="bg1"/>
                </a:solidFill>
                <a:latin typeface="+mj-lt"/>
              </a:rPr>
              <a:t>Amen.</a:t>
            </a:r>
            <a:endParaRPr lang="en-US" sz="4000" b="1" dirty="0" smtClean="0">
              <a:solidFill>
                <a:schemeClr val="bg1"/>
              </a:solidFill>
              <a:latin typeface="+mj-lt"/>
            </a:endParaRPr>
          </a:p>
        </p:txBody>
      </p:sp>
      <p:pic>
        <p:nvPicPr>
          <p:cNvPr id="220" name="Google Shape;220;gf7e905350f_0_52" descr="Image result for animated kid praying transparent background"/>
          <p:cNvPicPr preferRelativeResize="0"/>
          <p:nvPr/>
        </p:nvPicPr>
        <p:blipFill rotWithShape="1">
          <a:blip r:embed="rId1"/>
          <a:srcRect/>
          <a:stretch>
            <a:fillRect/>
          </a:stretch>
        </p:blipFill>
        <p:spPr>
          <a:xfrm>
            <a:off x="11160224" y="1120722"/>
            <a:ext cx="6552728" cy="8045556"/>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98"/>
        <p:cNvGrpSpPr/>
        <p:nvPr/>
      </p:nvGrpSpPr>
      <p:grpSpPr>
        <a:xfrm>
          <a:off x="0" y="0"/>
          <a:ext cx="0" cy="0"/>
          <a:chOff x="0" y="0"/>
          <a:chExt cx="0" cy="0"/>
        </a:xfrm>
      </p:grpSpPr>
      <p:sp>
        <p:nvSpPr>
          <p:cNvPr id="99" name="Google Shape;99;p1"/>
          <p:cNvSpPr txBox="1"/>
          <p:nvPr/>
        </p:nvSpPr>
        <p:spPr>
          <a:xfrm>
            <a:off x="-62345" y="3086099"/>
            <a:ext cx="10515600" cy="3478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1300"/>
              <a:buFont typeface="Arial" panose="020B0604020202020204"/>
              <a:buNone/>
            </a:pPr>
            <a:r>
              <a:rPr lang="en-US" sz="11300" b="1" i="0" u="none" strike="noStrike" cap="none" dirty="0">
                <a:solidFill>
                  <a:srgbClr val="FFFFFF"/>
                </a:solidFill>
                <a:latin typeface="Arial" panose="020B0604020202020204"/>
                <a:ea typeface="Arial" panose="020B0604020202020204"/>
                <a:cs typeface="Arial" panose="020B0604020202020204"/>
                <a:sym typeface="Arial" panose="020B0604020202020204"/>
              </a:rPr>
              <a:t>LIVE THE WORD KIDS</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100" name="Google Shape;100;p1"/>
          <p:cNvSpPr/>
          <p:nvPr/>
        </p:nvSpPr>
        <p:spPr>
          <a:xfrm>
            <a:off x="548640" y="6548586"/>
            <a:ext cx="9189720" cy="808178"/>
          </a:xfrm>
          <a:prstGeom prst="rect">
            <a:avLst/>
          </a:prstGeom>
          <a:solidFill>
            <a:srgbClr val="BF696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1" name="Google Shape;101;p1"/>
          <p:cNvSpPr txBox="1"/>
          <p:nvPr/>
        </p:nvSpPr>
        <p:spPr>
          <a:xfrm>
            <a:off x="-62345" y="6721842"/>
            <a:ext cx="10515600" cy="461665"/>
          </a:xfrm>
          <a:prstGeom prst="rect">
            <a:avLst/>
          </a:prstGeom>
          <a:noFill/>
          <a:ln>
            <a:noFill/>
          </a:ln>
        </p:spPr>
        <p:txBody>
          <a:bodyPr spcFirstLastPara="1" wrap="square" lIns="0" tIns="0" rIns="0" bIns="0" anchor="t" anchorCtr="0">
            <a:spAutoFit/>
          </a:bodyPr>
          <a:lstStyle/>
          <a:p>
            <a:pPr lvl="0" algn="ctr">
              <a:buSzPts val="3000"/>
            </a:pPr>
            <a:r>
              <a:rPr lang="en-US" sz="3000" b="1" dirty="0" smtClean="0">
                <a:solidFill>
                  <a:srgbClr val="FFFFFF"/>
                </a:solidFill>
              </a:rPr>
              <a:t>The Solemnity of the Most Holy Trinity </a:t>
            </a:r>
            <a:r>
              <a:rPr lang="en-US" sz="3000" b="1" i="0" u="none" strike="noStrike" cap="none" dirty="0" smtClean="0">
                <a:solidFill>
                  <a:srgbClr val="FFFFFF"/>
                </a:solidFill>
                <a:latin typeface="Arial" panose="020B0604020202020204"/>
                <a:ea typeface="Arial" panose="020B0604020202020204"/>
                <a:cs typeface="Arial" panose="020B0604020202020204"/>
                <a:sym typeface="Arial" panose="020B0604020202020204"/>
              </a:rPr>
              <a:t>| </a:t>
            </a:r>
            <a:r>
              <a:rPr lang="en-US" sz="3000" b="1" i="0" u="none" strike="noStrike" cap="none" dirty="0">
                <a:solidFill>
                  <a:srgbClr val="FFFFFF"/>
                </a:solidFill>
                <a:latin typeface="Arial" panose="020B0604020202020204"/>
                <a:ea typeface="Arial" panose="020B0604020202020204"/>
                <a:cs typeface="Arial" panose="020B0604020202020204"/>
                <a:sym typeface="Arial" panose="020B0604020202020204"/>
              </a:rPr>
              <a:t>Cycle C</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102" name="Google Shape;102;p1"/>
          <p:cNvPicPr preferRelativeResize="0"/>
          <p:nvPr/>
        </p:nvPicPr>
        <p:blipFill rotWithShape="1">
          <a:blip r:embed="rId1"/>
          <a:srcRect/>
          <a:stretch>
            <a:fillRect/>
          </a:stretch>
        </p:blipFill>
        <p:spPr>
          <a:xfrm>
            <a:off x="9864080" y="1638300"/>
            <a:ext cx="7010400" cy="7010400"/>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chemeClr val="accent1">
            <a:lumMod val="75000"/>
          </a:schemeClr>
        </a:solidFill>
        <a:effectLst/>
      </p:bgPr>
    </p:bg>
    <p:spTree>
      <p:nvGrpSpPr>
        <p:cNvPr id="1" name="Shape 107"/>
        <p:cNvGrpSpPr/>
        <p:nvPr/>
      </p:nvGrpSpPr>
      <p:grpSpPr>
        <a:xfrm>
          <a:off x="0" y="0"/>
          <a:ext cx="0" cy="0"/>
          <a:chOff x="0" y="0"/>
          <a:chExt cx="0" cy="0"/>
        </a:xfrm>
      </p:grpSpPr>
      <p:sp>
        <p:nvSpPr>
          <p:cNvPr id="108" name="Google Shape;108;gf389fad905_0_26"/>
          <p:cNvSpPr txBox="1"/>
          <p:nvPr/>
        </p:nvSpPr>
        <p:spPr>
          <a:xfrm>
            <a:off x="721995" y="2146935"/>
            <a:ext cx="16280765" cy="7202170"/>
          </a:xfrm>
          <a:prstGeom prst="rect">
            <a:avLst/>
          </a:prstGeom>
          <a:noFill/>
          <a:ln>
            <a:noFill/>
          </a:ln>
        </p:spPr>
        <p:txBody>
          <a:bodyPr spcFirstLastPara="1" wrap="square" lIns="0" tIns="0" rIns="0" bIns="0" anchor="t" anchorCtr="0">
            <a:spAutoFit/>
          </a:bodyPr>
          <a:lstStyle/>
          <a:p>
            <a:r>
              <a:rPr lang="en-US" sz="3600" dirty="0" smtClean="0">
                <a:solidFill>
                  <a:schemeClr val="bg1"/>
                </a:solidFill>
              </a:rPr>
              <a:t>This Sunday, the church invites us to reflect on the divine community that exists in the very heart and life of God, who we praise as Father, Son and Holy Spirit. The Solemnity of the Most Holy Trinity is not a theological abstraction but a graced opportunity to contemplate the wondrous love of God who is a community of divine persons. This divine love of the Holy Trinity overflows into the world and into our lives.</a:t>
            </a:r>
            <a:endParaRPr lang="en-US" sz="3600" dirty="0" smtClean="0">
              <a:solidFill>
                <a:schemeClr val="bg1"/>
              </a:solidFill>
            </a:endParaRPr>
          </a:p>
          <a:p>
            <a:endParaRPr lang="en-US" sz="3600" dirty="0" smtClean="0">
              <a:solidFill>
                <a:schemeClr val="bg1"/>
              </a:solidFill>
            </a:endParaRPr>
          </a:p>
          <a:p>
            <a:r>
              <a:rPr lang="en-US" sz="3600" dirty="0" smtClean="0">
                <a:solidFill>
                  <a:schemeClr val="bg1"/>
                </a:solidFill>
              </a:rPr>
              <a:t>The Solemnity of the Most Holy Trinity of Father, Son and Holy Spirit directs our gaze to a simple truth about who God is and who we are in relationship to God and one another. We believe in God who is a community of Father, Son and Holy Spirit and into whose life we are incorporated in baptism. We are baptized in the name of the Father, the Son and the Holy Spirit and made members of the family of God!</a:t>
            </a:r>
            <a:endParaRPr lang="en-US" sz="3600" dirty="0" smtClean="0">
              <a:solidFill>
                <a:schemeClr val="bg1"/>
              </a:solidFill>
            </a:endParaRPr>
          </a:p>
        </p:txBody>
      </p:sp>
      <p:sp>
        <p:nvSpPr>
          <p:cNvPr id="109" name="Google Shape;109;gf389fad905_0_26"/>
          <p:cNvSpPr txBox="1"/>
          <p:nvPr/>
        </p:nvSpPr>
        <p:spPr>
          <a:xfrm>
            <a:off x="721901" y="830006"/>
            <a:ext cx="12322038" cy="67710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000"/>
              <a:buFont typeface="Arial" panose="020B0604020202020204"/>
              <a:buNone/>
            </a:pPr>
            <a:r>
              <a:rPr lang="en-US" sz="4400" b="1" i="0" u="sng" strike="noStrike" cap="none" dirty="0">
                <a:solidFill>
                  <a:schemeClr val="bg1"/>
                </a:solidFill>
                <a:latin typeface="Arial" panose="020B0604020202020204"/>
                <a:ea typeface="Arial" panose="020B0604020202020204"/>
                <a:cs typeface="Arial" panose="020B0604020202020204"/>
                <a:sym typeface="Arial" panose="020B0604020202020204"/>
              </a:rPr>
              <a:t>GOSPEL REFLECTION</a:t>
            </a:r>
            <a:endParaRPr sz="4400" b="0" i="0" u="sng" strike="noStrike" cap="none" dirty="0">
              <a:solidFill>
                <a:schemeClr val="bg1"/>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14"/>
        <p:cNvGrpSpPr/>
        <p:nvPr/>
      </p:nvGrpSpPr>
      <p:grpSpPr>
        <a:xfrm>
          <a:off x="0" y="0"/>
          <a:ext cx="0" cy="0"/>
          <a:chOff x="0" y="0"/>
          <a:chExt cx="0" cy="0"/>
        </a:xfrm>
      </p:grpSpPr>
      <p:sp>
        <p:nvSpPr>
          <p:cNvPr id="115" name="Google Shape;115;p3"/>
          <p:cNvSpPr/>
          <p:nvPr/>
        </p:nvSpPr>
        <p:spPr>
          <a:xfrm>
            <a:off x="0" y="8656090"/>
            <a:ext cx="18288000" cy="1829931"/>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16" name="Google Shape;116;p3"/>
          <p:cNvSpPr txBox="1"/>
          <p:nvPr/>
        </p:nvSpPr>
        <p:spPr>
          <a:xfrm>
            <a:off x="0" y="8650513"/>
            <a:ext cx="18288000" cy="923330"/>
          </a:xfrm>
          <a:prstGeom prst="rect">
            <a:avLst/>
          </a:prstGeom>
          <a:noFill/>
          <a:ln>
            <a:noFill/>
          </a:ln>
        </p:spPr>
        <p:txBody>
          <a:bodyPr spcFirstLastPara="1" wrap="square" lIns="0" tIns="0" rIns="0" bIns="0" anchor="t" anchorCtr="0">
            <a:spAutoFit/>
          </a:bodyPr>
          <a:lstStyle/>
          <a:p>
            <a:pPr lvl="0" algn="ctr">
              <a:buSzPts val="6600"/>
            </a:pPr>
            <a:r>
              <a:rPr lang="en-US" sz="6000" i="0" u="none" strike="noStrike" cap="none" dirty="0" smtClean="0">
                <a:solidFill>
                  <a:srgbClr val="FFFF99"/>
                </a:solidFill>
                <a:latin typeface="Arial Black" panose="020B0A04020102020204"/>
                <a:ea typeface="Arial Black" panose="020B0A04020102020204"/>
                <a:cs typeface="Arial Black" panose="020B0A04020102020204"/>
                <a:sym typeface="Arial Black" panose="020B0A04020102020204"/>
              </a:rPr>
              <a:t>Solemnity of the Most Holy Trinity</a:t>
            </a:r>
            <a:endParaRPr lang="en-US" sz="6000" i="0" u="none" strike="noStrike" cap="none" dirty="0">
              <a:solidFill>
                <a:srgbClr val="FFFF99"/>
              </a:solidFill>
              <a:latin typeface="Arial Black" panose="020B0A04020102020204"/>
              <a:ea typeface="Arial Black" panose="020B0A04020102020204"/>
              <a:cs typeface="Arial Black" panose="020B0A04020102020204"/>
              <a:sym typeface="Arial Black" panose="020B0A04020102020204"/>
            </a:endParaRPr>
          </a:p>
        </p:txBody>
      </p:sp>
      <p:sp>
        <p:nvSpPr>
          <p:cNvPr id="117" name="Google Shape;117;p3"/>
          <p:cNvSpPr txBox="1"/>
          <p:nvPr/>
        </p:nvSpPr>
        <p:spPr>
          <a:xfrm>
            <a:off x="0" y="9501836"/>
            <a:ext cx="18288000" cy="769441"/>
          </a:xfrm>
          <a:prstGeom prst="rect">
            <a:avLst/>
          </a:prstGeom>
          <a:noFill/>
          <a:ln>
            <a:noFill/>
          </a:ln>
        </p:spPr>
        <p:txBody>
          <a:bodyPr spcFirstLastPara="1" wrap="square" lIns="0" tIns="0" rIns="0" bIns="0" anchor="t" anchorCtr="0">
            <a:spAutoFit/>
          </a:bodyPr>
          <a:lstStyle/>
          <a:p>
            <a:pPr lvl="0" algn="ctr">
              <a:buSzPts val="5000"/>
            </a:pPr>
            <a:r>
              <a:rPr lang="en-US" sz="5000" dirty="0" smtClean="0">
                <a:solidFill>
                  <a:schemeClr val="lt1"/>
                </a:solidFill>
                <a:latin typeface="Arial Black" panose="020B0A04020102020204"/>
                <a:ea typeface="Arial Black" panose="020B0A04020102020204"/>
                <a:cs typeface="Arial Black" panose="020B0A04020102020204"/>
                <a:sym typeface="Arial Black" panose="020B0A04020102020204"/>
              </a:rPr>
              <a:t>John 16: 12-15</a:t>
            </a:r>
            <a:endParaRPr lang="en-US" sz="5000"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pic>
        <p:nvPicPr>
          <p:cNvPr id="1026" name="Picture 2" descr="C:\Users\deyo\Desktop\Documents\MFC Kids\Live The Word Kids\LTW Kids June 2022\June 12\god-father-son-holy-spirit-cartoon-graphic-vector-23578618.jpg"/>
          <p:cNvPicPr>
            <a:picLocks noChangeAspect="1" noChangeArrowheads="1"/>
          </p:cNvPicPr>
          <p:nvPr/>
        </p:nvPicPr>
        <p:blipFill>
          <a:blip r:embed="rId1"/>
          <a:srcRect r="-640" b="10386"/>
          <a:stretch>
            <a:fillRect/>
          </a:stretch>
        </p:blipFill>
        <p:spPr bwMode="auto">
          <a:xfrm>
            <a:off x="3489960" y="320040"/>
            <a:ext cx="11803380" cy="7912557"/>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Shape 122"/>
        <p:cNvGrpSpPr/>
        <p:nvPr/>
      </p:nvGrpSpPr>
      <p:grpSpPr>
        <a:xfrm>
          <a:off x="0" y="0"/>
          <a:ext cx="0" cy="0"/>
          <a:chOff x="0" y="0"/>
          <a:chExt cx="0" cy="0"/>
        </a:xfrm>
      </p:grpSpPr>
      <p:sp>
        <p:nvSpPr>
          <p:cNvPr id="123" name="Google Shape;123;p4"/>
          <p:cNvSpPr txBox="1"/>
          <p:nvPr/>
        </p:nvSpPr>
        <p:spPr>
          <a:xfrm>
            <a:off x="1434809" y="2109702"/>
            <a:ext cx="17007840" cy="3462426"/>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1" i="1" u="none" strike="noStrike" cap="none" dirty="0">
                <a:solidFill>
                  <a:srgbClr val="FFC000"/>
                </a:solidFill>
                <a:latin typeface="Arial" panose="020B0604020202020204"/>
                <a:ea typeface="Arial" panose="020B0604020202020204"/>
                <a:cs typeface="Arial" panose="020B0604020202020204"/>
                <a:sym typeface="Arial" panose="020B0604020202020204"/>
              </a:rPr>
              <a:t>Leader: </a:t>
            </a: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A reading from</a:t>
            </a:r>
            <a:endParaRPr sz="21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7200"/>
              <a:buFont typeface="Arial" panose="020B0604020202020204"/>
              <a:buNone/>
            </a:pP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              the Holy Gospel</a:t>
            </a:r>
            <a:endParaRPr sz="21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7200"/>
              <a:buFont typeface="Arial" panose="020B0604020202020204"/>
              <a:buNone/>
            </a:pP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              according to </a:t>
            </a:r>
            <a:r>
              <a:rPr lang="en-US" sz="7200" b="1" dirty="0" smtClean="0">
                <a:solidFill>
                  <a:srgbClr val="FFFFFF"/>
                </a:solidFill>
              </a:rPr>
              <a:t>John</a:t>
            </a:r>
            <a:r>
              <a:rPr lang="en-US" sz="7200" b="1" i="0" u="none" strike="noStrike" cap="none" dirty="0" smtClean="0">
                <a:solidFill>
                  <a:srgbClr val="FFFFFF"/>
                </a:solidFill>
                <a:latin typeface="Arial" panose="020B0604020202020204"/>
                <a:ea typeface="Arial" panose="020B0604020202020204"/>
                <a:cs typeface="Arial" panose="020B0604020202020204"/>
                <a:sym typeface="Arial" panose="020B0604020202020204"/>
              </a:rPr>
              <a:t>.</a:t>
            </a:r>
            <a:endParaRPr sz="21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124" name="Google Shape;124;p4"/>
          <p:cNvSpPr txBox="1"/>
          <p:nvPr/>
        </p:nvSpPr>
        <p:spPr>
          <a:xfrm>
            <a:off x="3062757" y="6257464"/>
            <a:ext cx="13751943" cy="1246496"/>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1" i="1" u="none" strike="noStrike" cap="none">
                <a:solidFill>
                  <a:srgbClr val="FFC000"/>
                </a:solidFill>
                <a:latin typeface="Arial" panose="020B0604020202020204"/>
                <a:ea typeface="Arial" panose="020B0604020202020204"/>
                <a:cs typeface="Arial" panose="020B0604020202020204"/>
                <a:sym typeface="Arial" panose="020B0604020202020204"/>
              </a:rPr>
              <a:t>All: </a:t>
            </a:r>
            <a:r>
              <a:rPr lang="en-US" sz="7200" b="1" i="0" u="none" strike="noStrike" cap="none">
                <a:solidFill>
                  <a:srgbClr val="FFFFFF"/>
                </a:solidFill>
                <a:latin typeface="Arial" panose="020B0604020202020204"/>
                <a:ea typeface="Arial" panose="020B0604020202020204"/>
                <a:cs typeface="Arial" panose="020B0604020202020204"/>
                <a:sym typeface="Arial" panose="020B0604020202020204"/>
              </a:rPr>
              <a:t>Glory to You, Oh Lord.</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966059" y="1094171"/>
            <a:ext cx="1039682" cy="769441"/>
          </a:xfrm>
          <a:prstGeom prst="rect">
            <a:avLst/>
          </a:prstGeom>
          <a:solidFill>
            <a:schemeClr val="accent3"/>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dirty="0" smtClean="0">
                <a:solidFill>
                  <a:srgbClr val="FFFFFF"/>
                </a:solidFill>
                <a:latin typeface="Arial Black" panose="020B0A04020102020204"/>
                <a:ea typeface="Arial Black" panose="020B0A04020102020204"/>
                <a:cs typeface="Arial Black" panose="020B0A04020102020204"/>
                <a:sym typeface="Arial Black" panose="020B0A04020102020204"/>
              </a:rPr>
              <a:t>12</a:t>
            </a:r>
            <a:endParaRPr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39" name="Google Shape;139;p6"/>
          <p:cNvSpPr txBox="1"/>
          <p:nvPr/>
        </p:nvSpPr>
        <p:spPr>
          <a:xfrm>
            <a:off x="754380" y="2377440"/>
            <a:ext cx="6286500" cy="2492990"/>
          </a:xfrm>
          <a:prstGeom prst="rect">
            <a:avLst/>
          </a:prstGeom>
          <a:noFill/>
          <a:ln>
            <a:noFill/>
          </a:ln>
        </p:spPr>
        <p:txBody>
          <a:bodyPr spcFirstLastPara="1" wrap="square" lIns="0" tIns="0" rIns="0" bIns="0" anchor="t" anchorCtr="0">
            <a:spAutoFit/>
          </a:bodyPr>
          <a:lstStyle/>
          <a:p>
            <a:pPr lvl="0">
              <a:buSzPts val="4000"/>
            </a:pPr>
            <a:r>
              <a:rPr lang="en-US" sz="5400" b="1" dirty="0" smtClean="0">
                <a:solidFill>
                  <a:schemeClr val="bg1"/>
                </a:solidFill>
              </a:rPr>
              <a:t>I have much more to tell you, but you cannot bear it now.</a:t>
            </a:r>
            <a:endParaRPr lang="en-US" sz="5400" b="1" dirty="0">
              <a:solidFill>
                <a:schemeClr val="bg1"/>
              </a:solidFill>
              <a:latin typeface="Arial Black" panose="020B0A04020102020204" pitchFamily="34" charset="0"/>
            </a:endParaRP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2050" name="Picture 2" descr="C:\Users\deyo\Desktop\Documents\MFC Kids\Live The Word Kids\LTW Kids June 2022\June 12\Sermon+on+the+Mount+Barredo.jpg"/>
          <p:cNvPicPr>
            <a:picLocks noChangeAspect="1" noChangeArrowheads="1"/>
          </p:cNvPicPr>
          <p:nvPr/>
        </p:nvPicPr>
        <p:blipFill>
          <a:blip r:embed="rId1"/>
          <a:srcRect/>
          <a:stretch>
            <a:fillRect/>
          </a:stretch>
        </p:blipFill>
        <p:spPr bwMode="auto">
          <a:xfrm>
            <a:off x="9904094" y="472440"/>
            <a:ext cx="6829425" cy="896136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1333686" y="789030"/>
            <a:ext cx="1070301" cy="769500"/>
          </a:xfrm>
          <a:prstGeom prst="rect">
            <a:avLst/>
          </a:prstGeom>
          <a:solidFill>
            <a:schemeClr val="bg2">
              <a:lumMod val="40000"/>
              <a:lumOff val="60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smtClean="0">
                <a:solidFill>
                  <a:srgbClr val="FFFFFF"/>
                </a:solidFill>
                <a:latin typeface="Arial Black" panose="020B0A04020102020204"/>
                <a:ea typeface="Arial Black" panose="020B0A04020102020204"/>
                <a:cs typeface="Arial Black" panose="020B0A04020102020204"/>
                <a:sym typeface="Arial Black" panose="020B0A04020102020204"/>
              </a:rPr>
              <a:t>13</a:t>
            </a:r>
            <a:endParaRPr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39" name="Google Shape;139;p6"/>
          <p:cNvSpPr txBox="1"/>
          <p:nvPr/>
        </p:nvSpPr>
        <p:spPr>
          <a:xfrm>
            <a:off x="1272046" y="2166271"/>
            <a:ext cx="6226034" cy="7386638"/>
          </a:xfrm>
          <a:prstGeom prst="rect">
            <a:avLst/>
          </a:prstGeom>
          <a:noFill/>
          <a:ln>
            <a:noFill/>
          </a:ln>
        </p:spPr>
        <p:txBody>
          <a:bodyPr spcFirstLastPara="1" wrap="square" lIns="0" tIns="0" rIns="0" bIns="0" anchor="t" anchorCtr="0">
            <a:spAutoFit/>
          </a:bodyPr>
          <a:lstStyle/>
          <a:p>
            <a:pPr lvl="0">
              <a:buSzPts val="4000"/>
            </a:pPr>
            <a:r>
              <a:rPr lang="en-US" sz="4800" b="1" dirty="0" smtClean="0">
                <a:solidFill>
                  <a:schemeClr val="bg1"/>
                </a:solidFill>
              </a:rPr>
              <a:t>But when he comes, the Spirit of truth, he will guide you to all truth. He will not speak on his own, but he will speak what he hears and will declare to you the things that are coming.</a:t>
            </a:r>
            <a:endParaRPr lang="en-US" sz="4800" b="1" dirty="0">
              <a:solidFill>
                <a:schemeClr val="bg1"/>
              </a:solidFill>
              <a:latin typeface="Arial Black" panose="020B0A04020102020204" pitchFamily="34" charset="0"/>
            </a:endParaRP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3074" name="Picture 2" descr="C:\Users\deyo\Desktop\Documents\MFC Kids\Live The Word Kids\LTW Kids June 2022\June 12\todoslossantos.jpg"/>
          <p:cNvPicPr>
            <a:picLocks noChangeAspect="1" noChangeArrowheads="1"/>
          </p:cNvPicPr>
          <p:nvPr/>
        </p:nvPicPr>
        <p:blipFill>
          <a:blip r:embed="rId1"/>
          <a:srcRect/>
          <a:stretch>
            <a:fillRect/>
          </a:stretch>
        </p:blipFill>
        <p:spPr bwMode="auto">
          <a:xfrm>
            <a:off x="9148764" y="557573"/>
            <a:ext cx="6944676" cy="9112207"/>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Shape 129"/>
        <p:cNvGrpSpPr/>
        <p:nvPr/>
      </p:nvGrpSpPr>
      <p:grpSpPr>
        <a:xfrm>
          <a:off x="0" y="0"/>
          <a:ext cx="0" cy="0"/>
          <a:chOff x="0" y="0"/>
          <a:chExt cx="0" cy="0"/>
        </a:xfrm>
      </p:grpSpPr>
      <p:sp>
        <p:nvSpPr>
          <p:cNvPr id="130" name="Google Shape;130;p5"/>
          <p:cNvSpPr txBox="1"/>
          <p:nvPr/>
        </p:nvSpPr>
        <p:spPr>
          <a:xfrm>
            <a:off x="411480" y="3209531"/>
            <a:ext cx="5956136" cy="4154984"/>
          </a:xfrm>
          <a:prstGeom prst="rect">
            <a:avLst/>
          </a:prstGeom>
          <a:noFill/>
          <a:ln>
            <a:noFill/>
          </a:ln>
        </p:spPr>
        <p:txBody>
          <a:bodyPr spcFirstLastPara="1" wrap="square" lIns="0" tIns="0" rIns="0" bIns="0" anchor="t" anchorCtr="0">
            <a:spAutoFit/>
          </a:bodyPr>
          <a:lstStyle/>
          <a:p>
            <a:pPr lvl="0">
              <a:buSzPts val="4000"/>
            </a:pPr>
            <a:r>
              <a:rPr lang="en-US" sz="5400" b="1" dirty="0" smtClean="0">
                <a:solidFill>
                  <a:schemeClr val="bg1"/>
                </a:solidFill>
              </a:rPr>
              <a:t>He will glorify me because he will take from what is mine and declare it to you.</a:t>
            </a:r>
            <a:endParaRPr lang="en-US" sz="5400" b="1" i="0" u="none" strike="noStrike" cap="none" dirty="0">
              <a:solidFill>
                <a:schemeClr val="bg1"/>
              </a:solidFill>
              <a:latin typeface="Arial Black" panose="020B0A04020102020204" pitchFamily="34" charset="0"/>
              <a:ea typeface="Arial Black" panose="020B0A04020102020204"/>
              <a:cs typeface="Arial Black" panose="020B0A04020102020204"/>
              <a:sym typeface="Arial Black" panose="020B0A04020102020204"/>
            </a:endParaRPr>
          </a:p>
        </p:txBody>
      </p:sp>
      <p:sp>
        <p:nvSpPr>
          <p:cNvPr id="131" name="Google Shape;131;p5"/>
          <p:cNvSpPr txBox="1"/>
          <p:nvPr/>
        </p:nvSpPr>
        <p:spPr>
          <a:xfrm>
            <a:off x="1162662" y="2011187"/>
            <a:ext cx="925656" cy="769441"/>
          </a:xfrm>
          <a:prstGeom prst="rect">
            <a:avLst/>
          </a:prstGeom>
          <a:solidFill>
            <a:schemeClr val="accent6">
              <a:lumMod val="60000"/>
              <a:lumOff val="40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smtClean="0">
                <a:solidFill>
                  <a:srgbClr val="FFFFFF"/>
                </a:solidFill>
                <a:latin typeface="Arial Black" panose="020B0A04020102020204"/>
                <a:ea typeface="Arial Black" panose="020B0A04020102020204"/>
                <a:cs typeface="Arial Black" panose="020B0A04020102020204"/>
                <a:sym typeface="Arial Black" panose="020B0A04020102020204"/>
              </a:rPr>
              <a:t>14	</a:t>
            </a:r>
            <a:endParaRPr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4099" name="Picture 3" descr="C:\Users\deyo\Desktop\Documents\MFC Kids\Live The Word Kids\LTW Kids June 2022\June 12\Trinity-Cartoon-by-Glen-Lagare.jpg"/>
          <p:cNvPicPr>
            <a:picLocks noChangeAspect="1" noChangeArrowheads="1"/>
          </p:cNvPicPr>
          <p:nvPr/>
        </p:nvPicPr>
        <p:blipFill>
          <a:blip r:embed="rId1"/>
          <a:srcRect/>
          <a:stretch>
            <a:fillRect/>
          </a:stretch>
        </p:blipFill>
        <p:spPr bwMode="auto">
          <a:xfrm>
            <a:off x="7566660" y="1494789"/>
            <a:ext cx="9646920" cy="7151449"/>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Shape 146"/>
        <p:cNvGrpSpPr/>
        <p:nvPr/>
      </p:nvGrpSpPr>
      <p:grpSpPr>
        <a:xfrm>
          <a:off x="0" y="0"/>
          <a:ext cx="0" cy="0"/>
          <a:chOff x="0" y="0"/>
          <a:chExt cx="0" cy="0"/>
        </a:xfrm>
      </p:grpSpPr>
      <p:sp>
        <p:nvSpPr>
          <p:cNvPr id="147" name="Google Shape;147;p7"/>
          <p:cNvSpPr/>
          <p:nvPr/>
        </p:nvSpPr>
        <p:spPr>
          <a:xfrm>
            <a:off x="10497164" y="1723355"/>
            <a:ext cx="1214400" cy="857400"/>
          </a:xfrm>
          <a:prstGeom prst="rect">
            <a:avLst/>
          </a:prstGeom>
          <a:solidFill>
            <a:schemeClr val="accent1">
              <a:lumMod val="75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smtClean="0">
                <a:solidFill>
                  <a:schemeClr val="lt1"/>
                </a:solidFill>
                <a:latin typeface="Arial Black" panose="020B0A04020102020204"/>
                <a:ea typeface="Arial Black" panose="020B0A04020102020204"/>
                <a:cs typeface="Arial Black" panose="020B0A04020102020204"/>
                <a:sym typeface="Arial Black" panose="020B0A04020102020204"/>
              </a:rPr>
              <a:t>15</a:t>
            </a:r>
            <a:endParaRPr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48" name="Google Shape;148;p7"/>
          <p:cNvSpPr txBox="1"/>
          <p:nvPr/>
        </p:nvSpPr>
        <p:spPr>
          <a:xfrm>
            <a:off x="10510438" y="3244450"/>
            <a:ext cx="7160342" cy="4985980"/>
          </a:xfrm>
          <a:prstGeom prst="rect">
            <a:avLst/>
          </a:prstGeom>
          <a:noFill/>
          <a:ln>
            <a:noFill/>
          </a:ln>
        </p:spPr>
        <p:txBody>
          <a:bodyPr spcFirstLastPara="1" wrap="square" lIns="0" tIns="0" rIns="0" bIns="0" anchor="t" anchorCtr="0">
            <a:spAutoFit/>
          </a:bodyPr>
          <a:lstStyle/>
          <a:p>
            <a:pPr lvl="0">
              <a:buClr>
                <a:schemeClr val="dk1"/>
              </a:buClr>
              <a:buSzPts val="1100"/>
            </a:pPr>
            <a:r>
              <a:rPr lang="en-US" sz="5400" b="1" dirty="0" smtClean="0">
                <a:solidFill>
                  <a:schemeClr val="bg1"/>
                </a:solidFill>
              </a:rPr>
              <a:t>Everything that the Father has is mine; for this reason, I told you that he will take from what is mine and declare it to you.</a:t>
            </a:r>
            <a:endParaRPr sz="5400" b="1" dirty="0">
              <a:solidFill>
                <a:schemeClr val="bg1"/>
              </a:solidFill>
              <a:latin typeface="Arial Black" panose="020B0A04020102020204" pitchFamily="34" charset="0"/>
              <a:ea typeface="Arial Black" panose="020B0A04020102020204"/>
              <a:cs typeface="Arial Black" panose="020B0A04020102020204"/>
              <a:sym typeface="Arial Black" panose="020B0A04020102020204"/>
            </a:endParaRPr>
          </a:p>
        </p:txBody>
      </p:sp>
      <p:pic>
        <p:nvPicPr>
          <p:cNvPr id="5122" name="Picture 2" descr="C:\Users\deyo\Desktop\Documents\MFC Kids\Live The Word Kids\LTW Kids June 2022\June 12\997cfd841c2891377a5dbe1e174b76c9.jpg"/>
          <p:cNvPicPr>
            <a:picLocks noChangeAspect="1" noChangeArrowheads="1"/>
          </p:cNvPicPr>
          <p:nvPr/>
        </p:nvPicPr>
        <p:blipFill>
          <a:blip r:embed="rId1"/>
          <a:srcRect b="10733"/>
          <a:stretch>
            <a:fillRect/>
          </a:stretch>
        </p:blipFill>
        <p:spPr bwMode="auto">
          <a:xfrm>
            <a:off x="1752600" y="922973"/>
            <a:ext cx="6294120" cy="845888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Shape 188"/>
        <p:cNvGrpSpPr/>
        <p:nvPr/>
      </p:nvGrpSpPr>
      <p:grpSpPr>
        <a:xfrm>
          <a:off x="0" y="0"/>
          <a:ext cx="0" cy="0"/>
          <a:chOff x="0" y="0"/>
          <a:chExt cx="0" cy="0"/>
        </a:xfrm>
      </p:grpSpPr>
      <p:sp>
        <p:nvSpPr>
          <p:cNvPr id="189" name="Google Shape;189;p20"/>
          <p:cNvSpPr txBox="1"/>
          <p:nvPr/>
        </p:nvSpPr>
        <p:spPr>
          <a:xfrm>
            <a:off x="1464415" y="2191172"/>
            <a:ext cx="15359170"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dirty="0">
                <a:solidFill>
                  <a:srgbClr val="FFC000"/>
                </a:solidFill>
                <a:latin typeface="Arial" panose="020B0604020202020204"/>
                <a:ea typeface="Arial" panose="020B0604020202020204"/>
                <a:cs typeface="Arial" panose="020B0604020202020204"/>
                <a:sym typeface="Arial" panose="020B0604020202020204"/>
              </a:rPr>
              <a:t>Leader: </a:t>
            </a:r>
            <a:r>
              <a:rPr lang="en-US" sz="8000" b="1" i="0" u="none" strike="noStrike" cap="none" dirty="0">
                <a:solidFill>
                  <a:srgbClr val="FFFFFF"/>
                </a:solidFill>
                <a:latin typeface="Arial" panose="020B0604020202020204"/>
                <a:ea typeface="Arial" panose="020B0604020202020204"/>
                <a:cs typeface="Arial" panose="020B0604020202020204"/>
                <a:sym typeface="Arial" panose="020B0604020202020204"/>
              </a:rPr>
              <a:t>The Gospel of the Lord.</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0" name="Google Shape;190;p20"/>
          <p:cNvSpPr txBox="1"/>
          <p:nvPr/>
        </p:nvSpPr>
        <p:spPr>
          <a:xfrm>
            <a:off x="3251200" y="5142324"/>
            <a:ext cx="11785600" cy="246221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a:solidFill>
                  <a:srgbClr val="FFC000"/>
                </a:solidFill>
                <a:latin typeface="Arial" panose="020B0604020202020204"/>
                <a:ea typeface="Arial" panose="020B0604020202020204"/>
                <a:cs typeface="Arial" panose="020B0604020202020204"/>
                <a:sym typeface="Arial" panose="020B0604020202020204"/>
              </a:rPr>
              <a:t>All: </a:t>
            </a: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Praise to You,</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4800"/>
              <a:buFont typeface="Arial" panose="020B0604020202020204"/>
              <a:buNone/>
            </a:pP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       Lord Jesus Christ.</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2411</Words>
  <Application>WPS Presentation</Application>
  <PresentationFormat>Custom</PresentationFormat>
  <Paragraphs>77</Paragraphs>
  <Slides>14</Slides>
  <Notes>14</Notes>
  <HiddenSlides>1</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14</vt:i4>
      </vt:variant>
    </vt:vector>
  </HeadingPairs>
  <TitlesOfParts>
    <vt:vector size="25" baseType="lpstr">
      <vt:lpstr>Arial</vt:lpstr>
      <vt:lpstr>SimSun</vt:lpstr>
      <vt:lpstr>Wingdings</vt:lpstr>
      <vt:lpstr>Arial</vt:lpstr>
      <vt:lpstr>Calibri</vt:lpstr>
      <vt:lpstr>Arial Black</vt:lpstr>
      <vt:lpstr>Arial Black</vt:lpstr>
      <vt:lpstr>Microsoft YaHei</vt:lpstr>
      <vt:lpstr>Arial Unicode MS</vt:lpstr>
      <vt:lpstr>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abc</dc:creator>
  <cp:lastModifiedBy>Bianca Palangan</cp:lastModifiedBy>
  <cp:revision>157</cp:revision>
  <dcterms:created xsi:type="dcterms:W3CDTF">2020-09-06T06:27:00Z</dcterms:created>
  <dcterms:modified xsi:type="dcterms:W3CDTF">2022-06-08T16:15:14Z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50F6E9D07A184A319A0EF0CB02D524AF</vt:lpwstr>
  </property>
  <property fmtid="{D5CDD505-2E9C-101B-9397-08002B2CF9AE}" pid="3" name="KSOProductBuildVer">
    <vt:lpwstr>1033-11.2.0.11130</vt:lpwstr>
  </property>
</Properties>
</file>