
<file path=[Content_Types].xml><?xml version="1.0" encoding="utf-8"?>
<Types xmlns="http://schemas.openxmlformats.org/package/2006/content-types">
  <Default Extension="gif" ContentType="image/gi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262" r:id="rId12"/>
    <p:sldId id="263" r:id="rId13"/>
    <p:sldId id="267" r:id="rId14"/>
    <p:sldId id="270" r:id="rId15"/>
    <p:sldId id="269" r:id="rId16"/>
    <p:sldId id="285" r:id="rId17"/>
    <p:sldId id="271" r:id="rId18"/>
    <p:sldId id="304" r:id="rId19"/>
  </p:sldIdLst>
  <p:sldSz cx="18288000" cy="10287000"/>
  <p:notesSz cx="6858000" cy="9144000"/>
  <p:embeddedFontLst>
    <p:embeddedFont>
      <p:font typeface="Calibri" panose="020F0502020204030204"/>
      <p:regular r:id="rId23"/>
      <p:bold r:id="rId24"/>
      <p:italic r:id="rId25"/>
      <p:boldItalic r:id="rId26"/>
    </p:embeddedFont>
    <p:embeddedFont>
      <p:font typeface="Arial Black" panose="020B0A04020102020204"/>
      <p:bold r:id="rId27"/>
    </p:embeddedFont>
    <p:embeddedFont>
      <p:font typeface="Arial Black" panose="020B0A04020102020204" pitchFamily="3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3" autoAdjust="0"/>
    <p:restoredTop sz="91057" autoAdjust="0"/>
  </p:normalViewPr>
  <p:slideViewPr>
    <p:cSldViewPr snapToGrid="0">
      <p:cViewPr varScale="1">
        <p:scale>
          <a:sx n="42" d="100"/>
          <a:sy n="42" d="100"/>
        </p:scale>
        <p:origin x="-79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After Jesus was baptized, he went out into the desert to pray. </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He stayed there a long time (40</a:t>
            </a:r>
            <a:r>
              <a:rPr lang="en-US" sz="1200" b="0" i="0" u="none" strike="noStrike" cap="none" baseline="0" dirty="0" smtClean="0">
                <a:solidFill>
                  <a:schemeClr val="dk1"/>
                </a:solidFill>
                <a:latin typeface="Calibri" panose="020F0502020204030204"/>
                <a:ea typeface="Calibri" panose="020F0502020204030204"/>
                <a:cs typeface="Calibri" panose="020F0502020204030204"/>
                <a:sym typeface="Calibri" panose="020F0502020204030204"/>
              </a:rPr>
              <a:t> days)</a:t>
            </a:r>
            <a:r>
              <a:rPr lang="en-US" sz="1200" b="0" i="0" u="none" strike="noStrike" cap="none" dirty="0" smtClean="0">
                <a:solidFill>
                  <a:schemeClr val="dk1"/>
                </a:solidFill>
                <a:latin typeface="Calibri" panose="020F0502020204030204"/>
                <a:ea typeface="Calibri" panose="020F0502020204030204"/>
                <a:cs typeface="Calibri" panose="020F0502020204030204"/>
                <a:sym typeface="Calibri" panose="020F0502020204030204"/>
              </a:rPr>
              <a:t> and got very hungry. He had not eaten anything because He was trying to listen to God and do what he said.</a:t>
            </a:r>
            <a:endParaRPr lang="en-US" dirty="0" smtClean="0"/>
          </a:p>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Pentecost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426392" y="1454849"/>
            <a:ext cx="7496356" cy="1438983"/>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 </a:t>
            </a:r>
            <a:endPar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lvl="0" algn="ctr">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Temptation Target</a:t>
            </a:r>
            <a:endPar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panose="020F0502020204030204"/>
              <a:buChar char="-"/>
            </a:pPr>
            <a:endParaRPr sz="44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1527854" y="3529875"/>
            <a:ext cx="6212013" cy="3877985"/>
          </a:xfrm>
          <a:prstGeom prst="rect">
            <a:avLst/>
          </a:prstGeom>
          <a:noFill/>
          <a:ln>
            <a:noFill/>
          </a:ln>
        </p:spPr>
        <p:txBody>
          <a:bodyPr spcFirstLastPara="1" wrap="square" lIns="0" tIns="0" rIns="0" bIns="0" anchor="t" anchorCtr="0">
            <a:spAutoFit/>
          </a:bodyPr>
          <a:lstStyle/>
          <a:p>
            <a:r>
              <a:rPr lang="en-US" sz="3600" b="1" dirty="0" smtClean="0"/>
              <a:t>Scissors</a:t>
            </a:r>
            <a:endParaRPr lang="en-US" sz="3600" b="1" dirty="0" smtClean="0"/>
          </a:p>
          <a:p>
            <a:r>
              <a:rPr lang="en-US" sz="3600" b="1" dirty="0" smtClean="0"/>
              <a:t>Cardboard / Velum Board</a:t>
            </a:r>
            <a:endParaRPr lang="en-US" sz="3600" b="1" dirty="0" smtClean="0"/>
          </a:p>
          <a:p>
            <a:r>
              <a:rPr lang="en-US" sz="3600" b="1" dirty="0" smtClean="0"/>
              <a:t>Paper / Oslo Paper</a:t>
            </a:r>
            <a:endParaRPr lang="en-US" sz="3600" b="1" dirty="0" smtClean="0"/>
          </a:p>
          <a:p>
            <a:r>
              <a:rPr lang="en-US" sz="3600" b="1" dirty="0" smtClean="0"/>
              <a:t>Markers</a:t>
            </a:r>
            <a:endParaRPr lang="en-US" sz="3600" b="1" dirty="0" smtClean="0"/>
          </a:p>
          <a:p>
            <a:r>
              <a:rPr lang="en-US" sz="3600" b="1" dirty="0" smtClean="0"/>
              <a:t>Tissue Paper (Optional) </a:t>
            </a:r>
            <a:endParaRPr lang="en-US" sz="3600" b="1" dirty="0" smtClean="0"/>
          </a:p>
          <a:p>
            <a:r>
              <a:rPr lang="en-US" sz="3600" b="1" dirty="0" smtClean="0"/>
              <a:t>Glue / tape / Stapler</a:t>
            </a:r>
            <a:endParaRPr lang="en-US" sz="3600" b="1" dirty="0" smtClean="0"/>
          </a:p>
          <a:p>
            <a:r>
              <a:rPr lang="en-US" sz="3600" b="1" dirty="0" smtClean="0"/>
              <a:t>Coloring Material</a:t>
            </a:r>
            <a:endParaRPr lang="en-US" sz="3600" b="1" dirty="0"/>
          </a:p>
        </p:txBody>
      </p:sp>
      <p:pic>
        <p:nvPicPr>
          <p:cNvPr id="7170" name="Picture 2" descr="C:\Users\deyo\Desktop\Documents\MFC Kids\Live The Word Kids\LTW Kids June 2022\2_FB_LS_Pentecost_1024 - 0101.jpg"/>
          <p:cNvPicPr>
            <a:picLocks noChangeAspect="1" noChangeArrowheads="1"/>
          </p:cNvPicPr>
          <p:nvPr/>
        </p:nvPicPr>
        <p:blipFill>
          <a:blip r:embed="rId1"/>
          <a:srcRect l="6863" r="3271"/>
          <a:stretch>
            <a:fillRect/>
          </a:stretch>
        </p:blipFill>
        <p:spPr bwMode="auto">
          <a:xfrm>
            <a:off x="10172700" y="299084"/>
            <a:ext cx="7132320" cy="5100944"/>
          </a:xfrm>
          <a:prstGeom prst="rect">
            <a:avLst/>
          </a:prstGeom>
          <a:noFill/>
        </p:spPr>
      </p:pic>
      <p:pic>
        <p:nvPicPr>
          <p:cNvPr id="6" name="Picture 2" descr="C:\Users\deyo\Desktop\Documents\MFC Kids\Live The Word Kids\LTW Kids June 2022\60a3487df300d38d5f35297e044d2730.jpg"/>
          <p:cNvPicPr>
            <a:picLocks noChangeAspect="1" noChangeArrowheads="1"/>
          </p:cNvPicPr>
          <p:nvPr/>
        </p:nvPicPr>
        <p:blipFill>
          <a:blip r:embed="rId2"/>
          <a:srcRect/>
          <a:stretch>
            <a:fillRect/>
          </a:stretch>
        </p:blipFill>
        <p:spPr bwMode="auto">
          <a:xfrm>
            <a:off x="11475720" y="5805264"/>
            <a:ext cx="4617720" cy="402453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520970" y="869485"/>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anose="020B0A04020102020204" pitchFamily="34" charset="0"/>
              </a:rPr>
              <a:t>Instruction</a:t>
            </a:r>
            <a:r>
              <a:rPr lang="en-US" sz="3500" dirty="0" smtClean="0">
                <a:solidFill>
                  <a:schemeClr val="tx1"/>
                </a:solidFill>
                <a:latin typeface="Arial Black" panose="020B0A04020102020204" pitchFamily="34" charset="0"/>
              </a:rPr>
              <a:t>:</a:t>
            </a:r>
            <a:endParaRPr lang="en-US" sz="3500" dirty="0">
              <a:solidFill>
                <a:schemeClr val="tx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 name="Google Shape;139;p6"/>
          <p:cNvSpPr txBox="1"/>
          <p:nvPr/>
        </p:nvSpPr>
        <p:spPr>
          <a:xfrm>
            <a:off x="573324" y="2209376"/>
            <a:ext cx="16160195" cy="5909310"/>
          </a:xfrm>
          <a:prstGeom prst="rect">
            <a:avLst/>
          </a:prstGeom>
          <a:noFill/>
          <a:ln>
            <a:noFill/>
          </a:ln>
        </p:spPr>
        <p:txBody>
          <a:bodyPr spcFirstLastPara="1" wrap="square" lIns="0" tIns="0" rIns="0" bIns="0" anchor="t" anchorCtr="0">
            <a:spAutoFit/>
          </a:bodyPr>
          <a:lstStyle/>
          <a:p>
            <a:pPr marL="514350" indent="-514350">
              <a:lnSpc>
                <a:spcPct val="150000"/>
              </a:lnSpc>
              <a:buFont typeface="+mj-lt"/>
              <a:buAutoNum type="arabicPeriod"/>
            </a:pPr>
            <a:r>
              <a:rPr lang="en-US" sz="3200" dirty="0" smtClean="0"/>
              <a:t>Use card stock paper or cardboard to cut out flame shapes.</a:t>
            </a:r>
            <a:endParaRPr lang="en-US" sz="3200" dirty="0" smtClean="0"/>
          </a:p>
          <a:p>
            <a:pPr marL="514350" indent="-514350">
              <a:lnSpc>
                <a:spcPct val="150000"/>
              </a:lnSpc>
              <a:buFont typeface="+mj-lt"/>
              <a:buAutoNum type="arabicPeriod"/>
            </a:pPr>
            <a:r>
              <a:rPr lang="en-US" sz="3200" dirty="0" smtClean="0"/>
              <a:t>Color them with Coloring materials or glue red and orange pieces of tissue paper on it to make it look like flames. </a:t>
            </a:r>
            <a:endParaRPr lang="en-US" sz="3200" dirty="0" smtClean="0"/>
          </a:p>
          <a:p>
            <a:pPr marL="514350" indent="-514350">
              <a:lnSpc>
                <a:spcPct val="150000"/>
              </a:lnSpc>
              <a:buFont typeface="+mj-lt"/>
              <a:buAutoNum type="arabicPeriod"/>
            </a:pPr>
            <a:r>
              <a:rPr lang="en-US" sz="3200" dirty="0" smtClean="0"/>
              <a:t>Use a strip of paper for the headband, fitting it to each child’s head and using a stapler to secure the headband.</a:t>
            </a:r>
            <a:endParaRPr lang="en-US" sz="3200" dirty="0" smtClean="0"/>
          </a:p>
          <a:p>
            <a:pPr marL="514350" indent="-514350">
              <a:lnSpc>
                <a:spcPct val="150000"/>
              </a:lnSpc>
              <a:buFont typeface="+mj-lt"/>
              <a:buAutoNum type="arabicPeriod"/>
            </a:pPr>
            <a:r>
              <a:rPr lang="en-US" sz="3200" dirty="0" smtClean="0"/>
              <a:t>Attach the flames to the headband using the stapler as well. </a:t>
            </a:r>
            <a:endParaRPr lang="en-US" sz="3200" b="1" dirty="0" smtClean="0"/>
          </a:p>
          <a:p>
            <a:pPr marL="514350" indent="-514350">
              <a:lnSpc>
                <a:spcPct val="150000"/>
              </a:lnSpc>
            </a:pPr>
            <a:endParaRPr lang="en-US" sz="3200" b="1" dirty="0" smtClean="0"/>
          </a:p>
          <a:p>
            <a:pPr marL="514350" indent="-514350">
              <a:lnSpc>
                <a:spcPct val="150000"/>
              </a:lnSpc>
              <a:buFont typeface="+mj-lt"/>
              <a:buAutoNum type="arabicPeriod"/>
            </a:pPr>
            <a:endParaRPr lang="en-US" sz="32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83950" y="135937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978117" y="2128709"/>
            <a:ext cx="9238200" cy="6860854"/>
          </a:xfrm>
          <a:prstGeom prst="rect">
            <a:avLst/>
          </a:prstGeom>
          <a:noFill/>
          <a:ln>
            <a:noFill/>
          </a:ln>
        </p:spPr>
        <p:txBody>
          <a:bodyPr spcFirstLastPara="1" wrap="square" lIns="91425" tIns="45700" rIns="91425" bIns="45700" anchor="ctr" anchorCtr="0">
            <a:noAutofit/>
          </a:bodyPr>
          <a:lstStyle/>
          <a:p>
            <a:pPr algn="just" fontAlgn="base"/>
            <a:r>
              <a:rPr lang="en-US" sz="4000" b="1" dirty="0" smtClean="0">
                <a:solidFill>
                  <a:schemeClr val="bg1"/>
                </a:solidFill>
                <a:latin typeface="+mj-lt"/>
              </a:rPr>
              <a:t>Dear God,</a:t>
            </a:r>
            <a:endParaRPr lang="en-US" sz="4000" b="1" dirty="0" smtClean="0">
              <a:solidFill>
                <a:schemeClr val="bg1"/>
              </a:solidFill>
              <a:latin typeface="+mj-lt"/>
            </a:endParaRPr>
          </a:p>
          <a:p>
            <a:pPr algn="just" fontAlgn="base"/>
            <a:endParaRPr lang="en-US" sz="4000" b="1" dirty="0">
              <a:solidFill>
                <a:schemeClr val="bg1"/>
              </a:solidFill>
              <a:latin typeface="+mj-lt"/>
            </a:endParaRPr>
          </a:p>
          <a:p>
            <a:pPr algn="just" fontAlgn="base"/>
            <a:r>
              <a:rPr lang="en-US" sz="4000" b="1" dirty="0" smtClean="0">
                <a:solidFill>
                  <a:schemeClr val="bg1"/>
                </a:solidFill>
                <a:latin typeface="+mj-lt"/>
              </a:rPr>
              <a:t>We are thankful for your Holy Spirit that guides us where ever we are. Always bless us with your grace</a:t>
            </a:r>
            <a:r>
              <a:rPr lang="en-PH" altLang="en-US" sz="4000" b="1" dirty="0" smtClean="0">
                <a:solidFill>
                  <a:schemeClr val="bg1"/>
                </a:solidFill>
                <a:latin typeface="+mj-lt"/>
              </a:rPr>
              <a:t> so we can</a:t>
            </a:r>
            <a:r>
              <a:rPr lang="en-US" sz="4000" b="1" dirty="0" smtClean="0">
                <a:solidFill>
                  <a:schemeClr val="bg1"/>
                </a:solidFill>
                <a:latin typeface="+mj-lt"/>
              </a:rPr>
              <a:t> lead other Kids to your loving presence.</a:t>
            </a:r>
            <a:endParaRPr lang="en-US" sz="4000" b="1" dirty="0" smtClean="0">
              <a:solidFill>
                <a:schemeClr val="bg1"/>
              </a:solidFill>
              <a:latin typeface="+mj-lt"/>
            </a:endParaRPr>
          </a:p>
          <a:p>
            <a:pPr algn="just" fontAlgn="base"/>
            <a:endParaRPr lang="en-US" sz="4000" b="1" dirty="0" smtClean="0">
              <a:solidFill>
                <a:schemeClr val="bg1"/>
              </a:solidFill>
              <a:latin typeface="+mj-lt"/>
            </a:endParaRPr>
          </a:p>
          <a:p>
            <a:pPr algn="just" fontAlgn="base"/>
            <a:r>
              <a:rPr lang="en-US" sz="4000" b="1" dirty="0" smtClean="0">
                <a:solidFill>
                  <a:schemeClr val="bg1"/>
                </a:solidFill>
                <a:latin typeface="+mj-lt"/>
              </a:rPr>
              <a:t>In Jesus' name we pray. Amen.</a:t>
            </a:r>
            <a:endParaRPr lang="en-US" sz="4000" b="1" dirty="0">
              <a:solidFill>
                <a:schemeClr val="bg1"/>
              </a:solidFill>
              <a:latin typeface="+mj-lt"/>
            </a:endParaRPr>
          </a:p>
          <a:p>
            <a:pPr algn="just" fontAlgn="base"/>
            <a:r>
              <a:rPr lang="en-US" sz="4000" b="1" dirty="0" smtClean="0">
                <a:solidFill>
                  <a:schemeClr val="bg1"/>
                </a:solidFill>
                <a:latin typeface="+mj-lt"/>
              </a:rPr>
              <a:t>Amen.</a:t>
            </a:r>
            <a:endParaRPr lang="en-US" sz="4000" b="1" dirty="0" smtClean="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Pentecost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821055" y="1844040"/>
            <a:ext cx="16645890" cy="7002145"/>
          </a:xfrm>
          <a:prstGeom prst="rect">
            <a:avLst/>
          </a:prstGeom>
          <a:noFill/>
          <a:ln>
            <a:noFill/>
          </a:ln>
        </p:spPr>
        <p:txBody>
          <a:bodyPr spcFirstLastPara="1" wrap="square" lIns="0" tIns="0" rIns="0" bIns="0" anchor="t" anchorCtr="0">
            <a:spAutoFit/>
          </a:bodyPr>
          <a:lstStyle/>
          <a:p>
            <a:pPr algn="just"/>
            <a:r>
              <a:rPr lang="en-US" sz="3500" dirty="0" smtClean="0">
                <a:solidFill>
                  <a:schemeClr val="bg1"/>
                </a:solidFill>
              </a:rPr>
              <a:t>Today we celebrate Pentecost when the Spirit was given to the disciples. It is the birthday of the Church, the day when the timid and uncertain apostles were transformed into bold preachers of Jesus and his resurrection. The same Spirit is still as active in the Church today, transforming it - and us - into better missionaries.</a:t>
            </a:r>
            <a:endParaRPr lang="en-US" sz="3500" dirty="0" smtClean="0">
              <a:solidFill>
                <a:schemeClr val="bg1"/>
              </a:solidFill>
            </a:endParaRPr>
          </a:p>
          <a:p>
            <a:pPr algn="just"/>
            <a:endParaRPr lang="en-US" sz="3500" dirty="0" smtClean="0">
              <a:solidFill>
                <a:schemeClr val="bg1"/>
              </a:solidFill>
            </a:endParaRPr>
          </a:p>
          <a:p>
            <a:pPr algn="just"/>
            <a:r>
              <a:rPr lang="en-PH" altLang="en-US" sz="3500" dirty="0" smtClean="0">
                <a:solidFill>
                  <a:schemeClr val="bg1"/>
                </a:solidFill>
              </a:rPr>
              <a:t>The feast of Pentecost celebrates the descent of the Holy Spirit upon Jesus’ first disciples. This same Holy Spirit is still with us. After breathing upon them and giving them the gift of the Holy Spirit, what does Jesus tell his disciples to do? (to forgive sins). Just as Jesus sent his disciples to forgive the sins of others, so too we are sent to bring peace to the world. We also have been given the gift of the Holy Spirit to help us with this task. He</a:t>
            </a:r>
            <a:r>
              <a:rPr lang="en-US" sz="3500" dirty="0" smtClean="0">
                <a:solidFill>
                  <a:schemeClr val="bg1"/>
                </a:solidFill>
                <a:sym typeface="+mn-ea"/>
              </a:rPr>
              <a:t> has given us the Holy Spirit and promises to stay with us always. He wants to take away our worries and fears and replace them with His peace</a:t>
            </a:r>
            <a:r>
              <a:rPr lang="en-PH" altLang="en-US" sz="3500" dirty="0" smtClean="0">
                <a:solidFill>
                  <a:schemeClr val="bg1"/>
                </a:solidFill>
                <a:sym typeface="+mn-ea"/>
              </a:rPr>
              <a:t> as we do His work.</a:t>
            </a:r>
            <a:endParaRPr lang="en-PH" altLang="en-US" sz="3500" dirty="0" smtClean="0">
              <a:solidFill>
                <a:schemeClr val="bg1"/>
              </a:solidFill>
              <a:sym typeface="+mn-ea"/>
            </a:endParaRPr>
          </a:p>
        </p:txBody>
      </p:sp>
      <p:sp>
        <p:nvSpPr>
          <p:cNvPr id="109" name="Google Shape;109;gf389fad905_0_26"/>
          <p:cNvSpPr txBox="1"/>
          <p:nvPr/>
        </p:nvSpPr>
        <p:spPr>
          <a:xfrm>
            <a:off x="874301" y="708721"/>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650513"/>
            <a:ext cx="18288000" cy="923330"/>
          </a:xfrm>
          <a:prstGeom prst="rect">
            <a:avLst/>
          </a:prstGeom>
          <a:noFill/>
          <a:ln>
            <a:noFill/>
          </a:ln>
        </p:spPr>
        <p:txBody>
          <a:bodyPr spcFirstLastPara="1" wrap="square" lIns="0" tIns="0" rIns="0" bIns="0" anchor="t" anchorCtr="0">
            <a:spAutoFit/>
          </a:bodyPr>
          <a:lstStyle/>
          <a:p>
            <a:pPr lvl="0" algn="ctr">
              <a:buSzPts val="6600"/>
            </a:pPr>
            <a:r>
              <a:rPr lang="en-US" sz="6000" b="1" dirty="0" smtClean="0">
                <a:solidFill>
                  <a:srgbClr val="FFFF99"/>
                </a:solidFill>
                <a:latin typeface="Arial Black" panose="020B0A04020102020204"/>
                <a:ea typeface="Arial Black" panose="020B0A04020102020204"/>
                <a:cs typeface="Arial Black" panose="020B0A04020102020204"/>
                <a:sym typeface="Arial Black" panose="020B0A04020102020204"/>
              </a:rPr>
              <a:t>Pentecost Sunday</a:t>
            </a:r>
            <a:endParaRPr lang="en-US" sz="6000" b="1" i="0" u="none" strike="noStrike" cap="none" dirty="0">
              <a:solidFill>
                <a:srgbClr val="FFFF99"/>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3"/>
          <p:cNvSpPr txBox="1"/>
          <p:nvPr/>
        </p:nvSpPr>
        <p:spPr>
          <a:xfrm>
            <a:off x="0" y="9501836"/>
            <a:ext cx="18288000" cy="769441"/>
          </a:xfrm>
          <a:prstGeom prst="rect">
            <a:avLst/>
          </a:prstGeom>
          <a:noFill/>
          <a:ln>
            <a:noFill/>
          </a:ln>
        </p:spPr>
        <p:txBody>
          <a:bodyPr spcFirstLastPara="1" wrap="square" lIns="0" tIns="0" rIns="0" bIns="0" anchor="t" anchorCtr="0">
            <a:spAutoFit/>
          </a:bodyPr>
          <a:lstStyle/>
          <a:p>
            <a:pPr lvl="0" algn="ctr">
              <a:buSzPts val="5000"/>
            </a:pPr>
            <a:r>
              <a:rPr lang="en-US" sz="5000" dirty="0" smtClean="0">
                <a:solidFill>
                  <a:schemeClr val="lt1"/>
                </a:solidFill>
                <a:latin typeface="Arial Black" panose="020B0A04020102020204"/>
                <a:ea typeface="Arial Black" panose="020B0A04020102020204"/>
                <a:cs typeface="Arial Black" panose="020B0A04020102020204"/>
                <a:sym typeface="Arial Black" panose="020B0A04020102020204"/>
              </a:rPr>
              <a:t>John 20: 19-23</a:t>
            </a:r>
            <a:endParaRPr 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026" name="Picture 2" descr="C:\Users\deyo\Desktop\Documents\MFC Kids\Live The Word Kids\LTW Kids June 2022\3_FB_LS_Pentecost_1024.jpg"/>
          <p:cNvPicPr>
            <a:picLocks noChangeAspect="1" noChangeArrowheads="1"/>
          </p:cNvPicPr>
          <p:nvPr/>
        </p:nvPicPr>
        <p:blipFill>
          <a:blip r:embed="rId1"/>
          <a:srcRect/>
          <a:stretch>
            <a:fillRect/>
          </a:stretch>
        </p:blipFill>
        <p:spPr bwMode="auto">
          <a:xfrm>
            <a:off x="1440180" y="480059"/>
            <a:ext cx="15179040" cy="778954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smtClean="0">
                <a:solidFill>
                  <a:srgbClr val="FFFFFF"/>
                </a:solidFill>
              </a:rPr>
              <a:t>John</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966059" y="1094171"/>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19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754380" y="2377440"/>
            <a:ext cx="6286500" cy="6771084"/>
          </a:xfrm>
          <a:prstGeom prst="rect">
            <a:avLst/>
          </a:prstGeom>
          <a:noFill/>
          <a:ln>
            <a:noFill/>
          </a:ln>
        </p:spPr>
        <p:txBody>
          <a:bodyPr spcFirstLastPara="1" wrap="square" lIns="0" tIns="0" rIns="0" bIns="0" anchor="t" anchorCtr="0">
            <a:spAutoFit/>
          </a:bodyPr>
          <a:lstStyle/>
          <a:p>
            <a:pPr lvl="0">
              <a:buSzPts val="4000"/>
            </a:pPr>
            <a:r>
              <a:rPr lang="en-US" sz="4400" b="1" dirty="0" smtClean="0">
                <a:solidFill>
                  <a:schemeClr val="bg1"/>
                </a:solidFill>
              </a:rPr>
              <a:t>Now when it was late that same day, the first of the week, and the doors were shut, where the disciples were gathered together, for fear of the Jews, Jesus came and stood in the midst, and said to them: Peace be to you.</a:t>
            </a:r>
            <a:endParaRPr lang="en-US" sz="42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50" name="Picture 2" descr="C:\Users\deyo\Desktop\Documents\MFC Kids\Live The Word Kids\LTW Kids June 2022\1_FB_LS_Pentecost_1024.jpg"/>
          <p:cNvPicPr>
            <a:picLocks noChangeAspect="1" noChangeArrowheads="1"/>
          </p:cNvPicPr>
          <p:nvPr/>
        </p:nvPicPr>
        <p:blipFill>
          <a:blip r:embed="rId1"/>
          <a:srcRect/>
          <a:stretch>
            <a:fillRect/>
          </a:stretch>
        </p:blipFill>
        <p:spPr bwMode="auto">
          <a:xfrm>
            <a:off x="7787640" y="1554480"/>
            <a:ext cx="9753600" cy="7315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96526" y="1246230"/>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20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020586" y="2440591"/>
            <a:ext cx="5713528" cy="5909310"/>
          </a:xfrm>
          <a:prstGeom prst="rect">
            <a:avLst/>
          </a:prstGeom>
          <a:noFill/>
          <a:ln>
            <a:noFill/>
          </a:ln>
        </p:spPr>
        <p:txBody>
          <a:bodyPr spcFirstLastPara="1" wrap="square" lIns="0" tIns="0" rIns="0" bIns="0" anchor="t" anchorCtr="0">
            <a:spAutoFit/>
          </a:bodyPr>
          <a:lstStyle/>
          <a:p>
            <a:pPr lvl="0">
              <a:buSzPts val="4000"/>
            </a:pPr>
            <a:r>
              <a:rPr lang="en-US" sz="4800" b="1" dirty="0" smtClean="0">
                <a:solidFill>
                  <a:schemeClr val="bg1"/>
                </a:solidFill>
              </a:rPr>
              <a:t>And when he had said this, he </a:t>
            </a:r>
            <a:r>
              <a:rPr lang="en-US" sz="4800" b="1" dirty="0" err="1" smtClean="0">
                <a:solidFill>
                  <a:schemeClr val="bg1"/>
                </a:solidFill>
              </a:rPr>
              <a:t>shewed</a:t>
            </a:r>
            <a:r>
              <a:rPr lang="en-US" sz="4800" b="1" dirty="0" smtClean="0">
                <a:solidFill>
                  <a:schemeClr val="bg1"/>
                </a:solidFill>
              </a:rPr>
              <a:t> them his hands and his side. The disciples therefore were glad, when they saw the Lord.</a:t>
            </a:r>
            <a:endParaRPr lang="en-US" sz="48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074" name="Picture 2" descr="C:\Users\deyo\Desktop\Documents\MFC Kids\Live The Word Kids\LTW Kids June 2022\5_FB_LS_Pentecost_1024.jpg"/>
          <p:cNvPicPr>
            <a:picLocks noChangeAspect="1" noChangeArrowheads="1"/>
          </p:cNvPicPr>
          <p:nvPr/>
        </p:nvPicPr>
        <p:blipFill>
          <a:blip r:embed="rId1"/>
          <a:srcRect/>
          <a:stretch>
            <a:fillRect/>
          </a:stretch>
        </p:blipFill>
        <p:spPr bwMode="auto">
          <a:xfrm>
            <a:off x="7147560" y="1074420"/>
            <a:ext cx="9753600" cy="7315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411480" y="3209531"/>
            <a:ext cx="5956136" cy="4985980"/>
          </a:xfrm>
          <a:prstGeom prst="rect">
            <a:avLst/>
          </a:prstGeom>
          <a:noFill/>
          <a:ln>
            <a:noFill/>
          </a:ln>
        </p:spPr>
        <p:txBody>
          <a:bodyPr spcFirstLastPara="1" wrap="square" lIns="0" tIns="0" rIns="0" bIns="0" anchor="t" anchorCtr="0">
            <a:spAutoFit/>
          </a:bodyPr>
          <a:lstStyle/>
          <a:p>
            <a:pPr lvl="0">
              <a:buSzPts val="4000"/>
            </a:pPr>
            <a:r>
              <a:rPr lang="en-US" sz="5400" b="1" dirty="0" smtClean="0">
                <a:solidFill>
                  <a:schemeClr val="bg1"/>
                </a:solidFill>
              </a:rPr>
              <a:t> He said therefore to them again: Peace be to you. As the Father hath sent me, I also send you.</a:t>
            </a:r>
            <a:endParaRPr lang="en-US" sz="5400" b="1" i="0" u="none" strike="noStrike" cap="none"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31" name="Google Shape;131;p5"/>
          <p:cNvSpPr txBox="1"/>
          <p:nvPr/>
        </p:nvSpPr>
        <p:spPr>
          <a:xfrm>
            <a:off x="1162662" y="2011187"/>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21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4098" name="Picture 2" descr="C:\Users\deyo\Desktop\Documents\MFC Kids\Live The Word Kids\LTW Kids June 2022\6_FB_LS_Pentecost_1024.jpg"/>
          <p:cNvPicPr>
            <a:picLocks noChangeAspect="1" noChangeArrowheads="1"/>
          </p:cNvPicPr>
          <p:nvPr/>
        </p:nvPicPr>
        <p:blipFill>
          <a:blip r:embed="rId1"/>
          <a:srcRect/>
          <a:stretch>
            <a:fillRect/>
          </a:stretch>
        </p:blipFill>
        <p:spPr bwMode="auto">
          <a:xfrm>
            <a:off x="7193280" y="1165860"/>
            <a:ext cx="9753600" cy="7315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497164" y="172335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smtClean="0">
                <a:solidFill>
                  <a:schemeClr val="lt1"/>
                </a:solidFill>
                <a:latin typeface="Arial Black" panose="020B0A04020102020204"/>
                <a:ea typeface="Arial Black" panose="020B0A04020102020204"/>
                <a:cs typeface="Arial Black" panose="020B0A04020102020204"/>
                <a:sym typeface="Arial Black" panose="020B0A04020102020204"/>
              </a:rPr>
              <a:t>22</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556158" y="3381610"/>
            <a:ext cx="6565982" cy="4154984"/>
          </a:xfrm>
          <a:prstGeom prst="rect">
            <a:avLst/>
          </a:prstGeom>
          <a:noFill/>
          <a:ln>
            <a:noFill/>
          </a:ln>
        </p:spPr>
        <p:txBody>
          <a:bodyPr spcFirstLastPara="1" wrap="square" lIns="0" tIns="0" rIns="0" bIns="0" anchor="t" anchorCtr="0">
            <a:spAutoFit/>
          </a:bodyPr>
          <a:lstStyle/>
          <a:p>
            <a:pPr lvl="0">
              <a:buClr>
                <a:schemeClr val="dk1"/>
              </a:buClr>
              <a:buSzPts val="1100"/>
            </a:pPr>
            <a:r>
              <a:rPr lang="en-US" sz="5400" b="1" dirty="0" smtClean="0">
                <a:solidFill>
                  <a:schemeClr val="bg1"/>
                </a:solidFill>
              </a:rPr>
              <a:t>When he had said this, he breathed on them; and he said to them: Receive ye the Holy Ghost.</a:t>
            </a:r>
            <a:endParaRPr sz="5400" b="1"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5122" name="Picture 2" descr="C:\Users\deyo\Desktop\Documents\MFC Kids\Live The Word Kids\LTW Kids June 2022\4_FB_LS_Pentecost_1024.jpg"/>
          <p:cNvPicPr>
            <a:picLocks noChangeAspect="1" noChangeArrowheads="1"/>
          </p:cNvPicPr>
          <p:nvPr/>
        </p:nvPicPr>
        <p:blipFill>
          <a:blip r:embed="rId1"/>
          <a:srcRect/>
          <a:stretch>
            <a:fillRect/>
          </a:stretch>
        </p:blipFill>
        <p:spPr bwMode="auto">
          <a:xfrm>
            <a:off x="769620" y="1623060"/>
            <a:ext cx="8930640" cy="66979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777240" y="3063130"/>
            <a:ext cx="5206641" cy="5386090"/>
          </a:xfrm>
          <a:prstGeom prst="rect">
            <a:avLst/>
          </a:prstGeom>
          <a:noFill/>
          <a:ln>
            <a:noFill/>
          </a:ln>
        </p:spPr>
        <p:txBody>
          <a:bodyPr spcFirstLastPara="1" wrap="square" lIns="0" tIns="0" rIns="0" bIns="0" anchor="t" anchorCtr="0">
            <a:spAutoFit/>
          </a:bodyPr>
          <a:lstStyle/>
          <a:p>
            <a:pPr lvl="0">
              <a:buSzPts val="4400"/>
            </a:pPr>
            <a:r>
              <a:rPr lang="en-US" sz="5000" b="1" dirty="0" smtClean="0">
                <a:solidFill>
                  <a:schemeClr val="bg1"/>
                </a:solidFill>
              </a:rPr>
              <a:t>Whose sins you shall forgive, they are forgiven them; and whose sins you shall retain, they are retained.</a:t>
            </a:r>
            <a:endParaRPr sz="5000" b="1"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384212" y="1735590"/>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smtClean="0">
                <a:solidFill>
                  <a:srgbClr val="FFFFFF"/>
                </a:solidFill>
                <a:latin typeface="Arial Black" panose="020B0A04020102020204"/>
                <a:ea typeface="Arial Black" panose="020B0A04020102020204"/>
                <a:cs typeface="Arial Black" panose="020B0A04020102020204"/>
                <a:sym typeface="Arial Black" panose="020B0A04020102020204"/>
              </a:rPr>
              <a:t>23</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6146" name="Picture 2" descr="C:\Users\deyo\Desktop\Documents\MFC Kids\Live The Word Kids\LTW Kids June 2022\7_FB_LS_Pentecost_1024.jpg"/>
          <p:cNvPicPr>
            <a:picLocks noChangeAspect="1" noChangeArrowheads="1"/>
          </p:cNvPicPr>
          <p:nvPr/>
        </p:nvPicPr>
        <p:blipFill>
          <a:blip r:embed="rId1"/>
          <a:srcRect/>
          <a:stretch>
            <a:fillRect/>
          </a:stretch>
        </p:blipFill>
        <p:spPr bwMode="auto">
          <a:xfrm>
            <a:off x="6896100" y="1531620"/>
            <a:ext cx="9753600" cy="7315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2641</Words>
  <Application>WPS Presentation</Application>
  <PresentationFormat>Custom</PresentationFormat>
  <Paragraphs>80</Paragraphs>
  <Slides>15</Slides>
  <Notes>15</Notes>
  <HiddenSlides>1</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15</vt:i4>
      </vt:variant>
    </vt:vector>
  </HeadingPairs>
  <TitlesOfParts>
    <vt:vector size="26" baseType="lpstr">
      <vt:lpstr>Arial</vt:lpstr>
      <vt:lpstr>SimSun</vt:lpstr>
      <vt:lpstr>Wingdings</vt:lpstr>
      <vt:lpstr>Arial</vt:lpstr>
      <vt:lpstr>Calibri</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155</cp:revision>
  <dcterms:created xsi:type="dcterms:W3CDTF">2020-09-06T06:27:00Z</dcterms:created>
  <dcterms:modified xsi:type="dcterms:W3CDTF">2022-06-02T01:06:46Z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A34E742344624B17BC7EF37C50A9102F</vt:lpwstr>
  </property>
  <property fmtid="{D5CDD505-2E9C-101B-9397-08002B2CF9AE}" pid="3" name="KSOProductBuildVer">
    <vt:lpwstr>1033-11.2.0.11130</vt:lpwstr>
  </property>
</Properties>
</file>