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328" r:id="rId3"/>
    <p:sldId id="279" r:id="rId4"/>
    <p:sldId id="344" r:id="rId5"/>
    <p:sldId id="259" r:id="rId6"/>
    <p:sldId id="261" r:id="rId7"/>
    <p:sldId id="287" r:id="rId8"/>
    <p:sldId id="260" r:id="rId9"/>
    <p:sldId id="262" r:id="rId10"/>
    <p:sldId id="305" r:id="rId11"/>
    <p:sldId id="337" r:id="rId12"/>
    <p:sldId id="338" r:id="rId13"/>
    <p:sldId id="339" r:id="rId14"/>
    <p:sldId id="340" r:id="rId15"/>
    <p:sldId id="341" r:id="rId16"/>
    <p:sldId id="336" r:id="rId17"/>
    <p:sldId id="342" r:id="rId18"/>
    <p:sldId id="343" r:id="rId19"/>
    <p:sldId id="267" r:id="rId20"/>
    <p:sldId id="270" r:id="rId21"/>
    <p:sldId id="269" r:id="rId22"/>
    <p:sldId id="333" r:id="rId23"/>
    <p:sldId id="271" r:id="rId24"/>
    <p:sldId id="334" r:id="rId25"/>
  </p:sldIdLst>
  <p:sldSz cx="18288000" cy="10287000"/>
  <p:notesSz cx="6858000" cy="9144000"/>
  <p:embeddedFontLst>
    <p:embeddedFont>
      <p:font typeface="Arial Black" panose="020B0A04020102020204" pitchFamily="34" charset="0"/>
      <p:bold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87">
          <p15:clr>
            <a:srgbClr val="A4A3A4"/>
          </p15:clr>
        </p15:guide>
        <p15:guide id="2" pos="29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7D67"/>
    <a:srgbClr val="EBA3A3"/>
    <a:srgbClr val="D79491"/>
    <a:srgbClr val="BF696F"/>
    <a:srgbClr val="FF8F79"/>
    <a:srgbClr val="CA2200"/>
    <a:srgbClr val="DDB1B4"/>
    <a:srgbClr val="12A6B6"/>
    <a:srgbClr val="16D0E4"/>
    <a:srgbClr val="0E5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3" autoAdjust="0"/>
    <p:restoredTop sz="91057" autoAdjust="0"/>
  </p:normalViewPr>
  <p:slideViewPr>
    <p:cSldViewPr snapToGrid="0">
      <p:cViewPr varScale="1">
        <p:scale>
          <a:sx n="47" d="100"/>
          <a:sy n="47" d="100"/>
        </p:scale>
        <p:origin x="72" y="255"/>
      </p:cViewPr>
      <p:guideLst>
        <p:guide orient="horz" pos="2187"/>
        <p:guide pos="291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1</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lang="en-US"/>
          </a:p>
        </p:txBody>
      </p:sp>
    </p:spTree>
    <p:extLst>
      <p:ext uri="{BB962C8B-B14F-4D97-AF65-F5344CB8AC3E}">
        <p14:creationId xmlns:p14="http://schemas.microsoft.com/office/powerpoint/2010/main" val="2583905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lang="en-US"/>
          </a:p>
        </p:txBody>
      </p:sp>
    </p:spTree>
    <p:extLst>
      <p:ext uri="{BB962C8B-B14F-4D97-AF65-F5344CB8AC3E}">
        <p14:creationId xmlns:p14="http://schemas.microsoft.com/office/powerpoint/2010/main" val="4212610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lang="en-US"/>
          </a:p>
        </p:txBody>
      </p:sp>
    </p:spTree>
    <p:extLst>
      <p:ext uri="{BB962C8B-B14F-4D97-AF65-F5344CB8AC3E}">
        <p14:creationId xmlns:p14="http://schemas.microsoft.com/office/powerpoint/2010/main" val="1653623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lang="en-US"/>
          </a:p>
        </p:txBody>
      </p:sp>
    </p:spTree>
    <p:extLst>
      <p:ext uri="{BB962C8B-B14F-4D97-AF65-F5344CB8AC3E}">
        <p14:creationId xmlns:p14="http://schemas.microsoft.com/office/powerpoint/2010/main" val="4006983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lang="en-US"/>
          </a:p>
        </p:txBody>
      </p:sp>
    </p:spTree>
    <p:extLst>
      <p:ext uri="{BB962C8B-B14F-4D97-AF65-F5344CB8AC3E}">
        <p14:creationId xmlns:p14="http://schemas.microsoft.com/office/powerpoint/2010/main" val="3256603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lang="en-US"/>
          </a:p>
        </p:txBody>
      </p:sp>
    </p:spTree>
    <p:extLst>
      <p:ext uri="{BB962C8B-B14F-4D97-AF65-F5344CB8AC3E}">
        <p14:creationId xmlns:p14="http://schemas.microsoft.com/office/powerpoint/2010/main" val="3767693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lang="en-US"/>
          </a:p>
        </p:txBody>
      </p:sp>
    </p:spTree>
    <p:extLst>
      <p:ext uri="{BB962C8B-B14F-4D97-AF65-F5344CB8AC3E}">
        <p14:creationId xmlns:p14="http://schemas.microsoft.com/office/powerpoint/2010/main" val="3273507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lang="en-US"/>
          </a:p>
        </p:txBody>
      </p:sp>
    </p:spTree>
    <p:extLst>
      <p:ext uri="{BB962C8B-B14F-4D97-AF65-F5344CB8AC3E}">
        <p14:creationId xmlns:p14="http://schemas.microsoft.com/office/powerpoint/2010/main" val="2961448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lang="en-US"/>
          </a:p>
        </p:txBody>
      </p:sp>
    </p:spTree>
    <p:extLst>
      <p:ext uri="{BB962C8B-B14F-4D97-AF65-F5344CB8AC3E}">
        <p14:creationId xmlns:p14="http://schemas.microsoft.com/office/powerpoint/2010/main" val="1984814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lang="en-US"/>
          </a:p>
        </p:txBody>
      </p:sp>
    </p:spTree>
    <p:extLst>
      <p:ext uri="{BB962C8B-B14F-4D97-AF65-F5344CB8AC3E}">
        <p14:creationId xmlns:p14="http://schemas.microsoft.com/office/powerpoint/2010/main" val="1700399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24</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508901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3</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lang="en-US"/>
          </a:p>
        </p:txBody>
      </p:sp>
    </p:spTree>
    <p:extLst>
      <p:ext uri="{BB962C8B-B14F-4D97-AF65-F5344CB8AC3E}">
        <p14:creationId xmlns:p14="http://schemas.microsoft.com/office/powerpoint/2010/main" val="544628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594360" y="6548586"/>
            <a:ext cx="91440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0" y="676756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PH" altLang="en-US" sz="3000" b="1" dirty="0">
                <a:solidFill>
                  <a:srgbClr val="FFFFFF"/>
                </a:solidFill>
              </a:rPr>
              <a:t>17th Sunday in Ordinary Time</a:t>
            </a:r>
            <a:r>
              <a:rPr lang="en-US" sz="3000" b="1" dirty="0">
                <a:solidFill>
                  <a:srgbClr val="FFFFFF"/>
                </a:solidFill>
              </a:rPr>
              <a:t>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Year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3"/>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554069" y="1632685"/>
            <a:ext cx="1039682" cy="768985"/>
          </a:xfrm>
          <a:prstGeom prst="rect">
            <a:avLst/>
          </a:prstGeom>
          <a:solidFill>
            <a:schemeClr val="accent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5</a:t>
            </a:r>
          </a:p>
        </p:txBody>
      </p:sp>
      <p:sp>
        <p:nvSpPr>
          <p:cNvPr id="139" name="Google Shape;139;p6"/>
          <p:cNvSpPr txBox="1"/>
          <p:nvPr/>
        </p:nvSpPr>
        <p:spPr>
          <a:xfrm>
            <a:off x="1554069" y="2836446"/>
            <a:ext cx="5039771" cy="6093976"/>
          </a:xfrm>
          <a:prstGeom prst="rect">
            <a:avLst/>
          </a:prstGeom>
          <a:noFill/>
          <a:ln>
            <a:noFill/>
          </a:ln>
        </p:spPr>
        <p:txBody>
          <a:bodyPr spcFirstLastPara="1" wrap="square" lIns="0" tIns="0" rIns="0" bIns="0" anchor="t" anchorCtr="0">
            <a:spAutoFit/>
          </a:bodyPr>
          <a:lstStyle/>
          <a:p>
            <a:pPr>
              <a:buSzPts val="4000"/>
            </a:pPr>
            <a:r>
              <a:rPr lang="en-US" sz="4400" b="1" dirty="0">
                <a:solidFill>
                  <a:schemeClr val="bg1"/>
                </a:solidFill>
              </a:rPr>
              <a:t>And Jesus said to his disciples, “Suppose one of you should go to a friend's house at midnight and say, ‘Friend, let me borrow three loaves of bread.</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6" name="Picture 5" descr="A picture containing text&#10;&#10;Description automatically generated">
            <a:extLst>
              <a:ext uri="{FF2B5EF4-FFF2-40B4-BE49-F238E27FC236}">
                <a16:creationId xmlns:a16="http://schemas.microsoft.com/office/drawing/2014/main" id="{7795EB91-5FEB-D1B9-0E7E-01D1D895D084}"/>
              </a:ext>
            </a:extLst>
          </p:cNvPr>
          <p:cNvPicPr>
            <a:picLocks noChangeAspect="1"/>
          </p:cNvPicPr>
          <p:nvPr/>
        </p:nvPicPr>
        <p:blipFill>
          <a:blip r:embed="rId3"/>
          <a:stretch>
            <a:fillRect/>
          </a:stretch>
        </p:blipFill>
        <p:spPr>
          <a:xfrm>
            <a:off x="6980331" y="1615222"/>
            <a:ext cx="9753600" cy="7315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726602" y="2009023"/>
            <a:ext cx="1070301" cy="768985"/>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6</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726602" y="2896211"/>
            <a:ext cx="5187418" cy="5816977"/>
          </a:xfrm>
          <a:prstGeom prst="rect">
            <a:avLst/>
          </a:prstGeom>
          <a:noFill/>
          <a:ln>
            <a:noFill/>
          </a:ln>
        </p:spPr>
        <p:txBody>
          <a:bodyPr spcFirstLastPara="1" wrap="square" lIns="0" tIns="0" rIns="0" bIns="0" anchor="t" anchorCtr="0">
            <a:spAutoFit/>
          </a:bodyPr>
          <a:lstStyle/>
          <a:p>
            <a:pPr>
              <a:buSzPts val="4000"/>
            </a:pPr>
            <a:r>
              <a:rPr lang="en-US" sz="5400" b="1" dirty="0">
                <a:solidFill>
                  <a:schemeClr val="bg1"/>
                </a:solidFill>
              </a:rPr>
              <a:t>A friend of mine who is on a trip has just come to my house, and I don't have any food for him!’</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 name="Picture 2" descr="A group of kids&#10;&#10;Description automatically generated with low confidence">
            <a:extLst>
              <a:ext uri="{FF2B5EF4-FFF2-40B4-BE49-F238E27FC236}">
                <a16:creationId xmlns:a16="http://schemas.microsoft.com/office/drawing/2014/main" id="{9735018F-E301-2DE5-67E8-95AA7D7F0FFB}"/>
              </a:ext>
            </a:extLst>
          </p:cNvPr>
          <p:cNvPicPr>
            <a:picLocks noChangeAspect="1"/>
          </p:cNvPicPr>
          <p:nvPr/>
        </p:nvPicPr>
        <p:blipFill>
          <a:blip r:embed="rId3"/>
          <a:stretch>
            <a:fillRect/>
          </a:stretch>
        </p:blipFill>
        <p:spPr>
          <a:xfrm>
            <a:off x="1259840" y="1638300"/>
            <a:ext cx="9753600" cy="7315200"/>
          </a:xfrm>
          <a:prstGeom prst="rect">
            <a:avLst/>
          </a:prstGeom>
        </p:spPr>
      </p:pic>
    </p:spTree>
    <p:extLst>
      <p:ext uri="{BB962C8B-B14F-4D97-AF65-F5344CB8AC3E}">
        <p14:creationId xmlns:p14="http://schemas.microsoft.com/office/powerpoint/2010/main" val="2602552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210349" y="2295358"/>
            <a:ext cx="5554980" cy="6924973"/>
          </a:xfrm>
          <a:prstGeom prst="rect">
            <a:avLst/>
          </a:prstGeom>
          <a:noFill/>
          <a:ln>
            <a:noFill/>
          </a:ln>
        </p:spPr>
        <p:txBody>
          <a:bodyPr spcFirstLastPara="1" wrap="square" lIns="0" tIns="0" rIns="0" bIns="0" anchor="t" anchorCtr="0">
            <a:spAutoFit/>
          </a:bodyPr>
          <a:lstStyle/>
          <a:p>
            <a:pPr>
              <a:buSzPts val="4000"/>
            </a:pPr>
            <a:r>
              <a:rPr lang="en-US" sz="4500" b="1" dirty="0">
                <a:solidFill>
                  <a:schemeClr val="bg1"/>
                </a:solidFill>
                <a:latin typeface="+mn-ea"/>
                <a:cs typeface="+mn-ea"/>
              </a:rPr>
              <a:t>And suppose your friend should answer from inside, ‘Don't bother me! The door is already locked, and my children and I are in bed. I can't get up and give you anything.’</a:t>
            </a:r>
          </a:p>
        </p:txBody>
      </p:sp>
      <p:sp>
        <p:nvSpPr>
          <p:cNvPr id="131" name="Google Shape;131;p5"/>
          <p:cNvSpPr txBox="1"/>
          <p:nvPr/>
        </p:nvSpPr>
        <p:spPr>
          <a:xfrm>
            <a:off x="1210349" y="1247608"/>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7</a:t>
            </a:r>
          </a:p>
        </p:txBody>
      </p:sp>
      <p:pic>
        <p:nvPicPr>
          <p:cNvPr id="5" name="Picture 4" descr="A picture containing text&#10;&#10;Description automatically generated">
            <a:extLst>
              <a:ext uri="{FF2B5EF4-FFF2-40B4-BE49-F238E27FC236}">
                <a16:creationId xmlns:a16="http://schemas.microsoft.com/office/drawing/2014/main" id="{50A629E4-9BAC-29AC-76FA-C9D8CEE4CD19}"/>
              </a:ext>
            </a:extLst>
          </p:cNvPr>
          <p:cNvPicPr>
            <a:picLocks noChangeAspect="1"/>
          </p:cNvPicPr>
          <p:nvPr/>
        </p:nvPicPr>
        <p:blipFill>
          <a:blip r:embed="rId3"/>
          <a:stretch>
            <a:fillRect/>
          </a:stretch>
        </p:blipFill>
        <p:spPr>
          <a:xfrm>
            <a:off x="7093527" y="1485900"/>
            <a:ext cx="9753600" cy="7315200"/>
          </a:xfrm>
          <a:prstGeom prst="rect">
            <a:avLst/>
          </a:prstGeom>
        </p:spPr>
      </p:pic>
    </p:spTree>
    <p:extLst>
      <p:ext uri="{BB962C8B-B14F-4D97-AF65-F5344CB8AC3E}">
        <p14:creationId xmlns:p14="http://schemas.microsoft.com/office/powerpoint/2010/main" val="3257748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6"/>
        <p:cNvGrpSpPr/>
        <p:nvPr/>
      </p:nvGrpSpPr>
      <p:grpSpPr>
        <a:xfrm>
          <a:off x="0" y="0"/>
          <a:ext cx="0" cy="0"/>
          <a:chOff x="0" y="0"/>
          <a:chExt cx="0" cy="0"/>
        </a:xfrm>
      </p:grpSpPr>
      <p:sp>
        <p:nvSpPr>
          <p:cNvPr id="147" name="Google Shape;147;p7"/>
          <p:cNvSpPr/>
          <p:nvPr/>
        </p:nvSpPr>
        <p:spPr>
          <a:xfrm>
            <a:off x="11047615" y="1265240"/>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8</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047615" y="2414164"/>
            <a:ext cx="6158711" cy="6771084"/>
          </a:xfrm>
          <a:prstGeom prst="rect">
            <a:avLst/>
          </a:prstGeom>
          <a:noFill/>
          <a:ln>
            <a:noFill/>
          </a:ln>
        </p:spPr>
        <p:txBody>
          <a:bodyPr spcFirstLastPara="1" wrap="square" lIns="0" tIns="0" rIns="0" bIns="0" anchor="t" anchorCtr="0">
            <a:spAutoFit/>
          </a:bodyPr>
          <a:lstStyle/>
          <a:p>
            <a:pPr>
              <a:buClr>
                <a:schemeClr val="dk1"/>
              </a:buClr>
              <a:buSzPts val="1100"/>
            </a:pPr>
            <a:r>
              <a:rPr lang="en-US" sz="4400" b="1" dirty="0">
                <a:solidFill>
                  <a:schemeClr val="bg1"/>
                </a:solidFill>
              </a:rPr>
              <a:t>Well, what then? I tell you that even if he will not get up and give you the bread because you are his friend, yet he will get up and give you everything you need because you are not ashamed to keep on asking.</a:t>
            </a:r>
          </a:p>
        </p:txBody>
      </p:sp>
      <p:pic>
        <p:nvPicPr>
          <p:cNvPr id="5" name="Picture 4" descr="A child's drawing of a child&#10;&#10;Description automatically generated with low confidence">
            <a:extLst>
              <a:ext uri="{FF2B5EF4-FFF2-40B4-BE49-F238E27FC236}">
                <a16:creationId xmlns:a16="http://schemas.microsoft.com/office/drawing/2014/main" id="{9B71C772-7994-2BD3-5D63-B8EBD3F90EBA}"/>
              </a:ext>
            </a:extLst>
          </p:cNvPr>
          <p:cNvPicPr>
            <a:picLocks noChangeAspect="1"/>
          </p:cNvPicPr>
          <p:nvPr/>
        </p:nvPicPr>
        <p:blipFill>
          <a:blip r:embed="rId3"/>
          <a:stretch>
            <a:fillRect/>
          </a:stretch>
        </p:blipFill>
        <p:spPr>
          <a:xfrm>
            <a:off x="807027" y="1485900"/>
            <a:ext cx="9753600" cy="7315200"/>
          </a:xfrm>
          <a:prstGeom prst="rect">
            <a:avLst/>
          </a:prstGeom>
        </p:spPr>
      </p:pic>
    </p:spTree>
    <p:extLst>
      <p:ext uri="{BB962C8B-B14F-4D97-AF65-F5344CB8AC3E}">
        <p14:creationId xmlns:p14="http://schemas.microsoft.com/office/powerpoint/2010/main" val="3846207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827696" y="1747447"/>
            <a:ext cx="1039682" cy="768985"/>
          </a:xfrm>
          <a:prstGeom prst="rect">
            <a:avLst/>
          </a:prstGeom>
          <a:solidFill>
            <a:schemeClr val="accent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PH"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9</a:t>
            </a:r>
          </a:p>
        </p:txBody>
      </p:sp>
      <p:sp>
        <p:nvSpPr>
          <p:cNvPr id="139" name="Google Shape;139;p6"/>
          <p:cNvSpPr txBox="1"/>
          <p:nvPr/>
        </p:nvSpPr>
        <p:spPr>
          <a:xfrm>
            <a:off x="1827696" y="2816126"/>
            <a:ext cx="4744085" cy="5909310"/>
          </a:xfrm>
          <a:prstGeom prst="rect">
            <a:avLst/>
          </a:prstGeom>
          <a:noFill/>
          <a:ln>
            <a:noFill/>
          </a:ln>
        </p:spPr>
        <p:txBody>
          <a:bodyPr spcFirstLastPara="1" wrap="square" lIns="0" tIns="0" rIns="0" bIns="0" anchor="t" anchorCtr="0">
            <a:spAutoFit/>
          </a:bodyPr>
          <a:lstStyle/>
          <a:p>
            <a:pPr>
              <a:buSzPts val="4000"/>
            </a:pPr>
            <a:r>
              <a:rPr lang="en-US" sz="4800" b="1" dirty="0">
                <a:solidFill>
                  <a:schemeClr val="bg1"/>
                </a:solidFill>
              </a:rPr>
              <a:t>And so I say to you: Ask, and you will receive; seek, and you will find; knock, and the door will be opened to you.</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 name="Picture 2" descr="A picture containing text, vector graphics&#10;&#10;Description automatically generated">
            <a:extLst>
              <a:ext uri="{FF2B5EF4-FFF2-40B4-BE49-F238E27FC236}">
                <a16:creationId xmlns:a16="http://schemas.microsoft.com/office/drawing/2014/main" id="{794B5285-F434-A57C-F3AD-2DD53EA4A71E}"/>
              </a:ext>
            </a:extLst>
          </p:cNvPr>
          <p:cNvPicPr>
            <a:picLocks noChangeAspect="1"/>
          </p:cNvPicPr>
          <p:nvPr/>
        </p:nvPicPr>
        <p:blipFill>
          <a:blip r:embed="rId3"/>
          <a:stretch>
            <a:fillRect/>
          </a:stretch>
        </p:blipFill>
        <p:spPr>
          <a:xfrm>
            <a:off x="6927273" y="1485900"/>
            <a:ext cx="9753600" cy="7315200"/>
          </a:xfrm>
          <a:prstGeom prst="rect">
            <a:avLst/>
          </a:prstGeom>
        </p:spPr>
      </p:pic>
    </p:spTree>
    <p:extLst>
      <p:ext uri="{BB962C8B-B14F-4D97-AF65-F5344CB8AC3E}">
        <p14:creationId xmlns:p14="http://schemas.microsoft.com/office/powerpoint/2010/main" val="1050178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6"/>
        <p:cNvGrpSpPr/>
        <p:nvPr/>
      </p:nvGrpSpPr>
      <p:grpSpPr>
        <a:xfrm>
          <a:off x="0" y="0"/>
          <a:ext cx="0" cy="0"/>
          <a:chOff x="0" y="0"/>
          <a:chExt cx="0" cy="0"/>
        </a:xfrm>
      </p:grpSpPr>
      <p:sp>
        <p:nvSpPr>
          <p:cNvPr id="147" name="Google Shape;147;p7"/>
          <p:cNvSpPr/>
          <p:nvPr/>
        </p:nvSpPr>
        <p:spPr>
          <a:xfrm>
            <a:off x="11290069" y="1347905"/>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10</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290069" y="2476509"/>
            <a:ext cx="5853911" cy="6647974"/>
          </a:xfrm>
          <a:prstGeom prst="rect">
            <a:avLst/>
          </a:prstGeom>
          <a:noFill/>
          <a:ln>
            <a:noFill/>
          </a:ln>
        </p:spPr>
        <p:txBody>
          <a:bodyPr spcFirstLastPara="1" wrap="square" lIns="0" tIns="0" rIns="0" bIns="0" anchor="t" anchorCtr="0">
            <a:spAutoFit/>
          </a:bodyPr>
          <a:lstStyle/>
          <a:p>
            <a:pPr>
              <a:buClr>
                <a:schemeClr val="dk1"/>
              </a:buClr>
              <a:buSzPts val="1100"/>
            </a:pPr>
            <a:r>
              <a:rPr lang="en-US" sz="5400" b="1" dirty="0">
                <a:solidFill>
                  <a:schemeClr val="bg1"/>
                </a:solidFill>
              </a:rPr>
              <a:t>For those who ask will receive, and those who seek will find, and the door will be opened to anyone who knocks.</a:t>
            </a:r>
          </a:p>
        </p:txBody>
      </p:sp>
      <p:pic>
        <p:nvPicPr>
          <p:cNvPr id="3" name="Picture 2" descr="A picture containing text, vector graphics&#10;&#10;Description automatically generated">
            <a:extLst>
              <a:ext uri="{FF2B5EF4-FFF2-40B4-BE49-F238E27FC236}">
                <a16:creationId xmlns:a16="http://schemas.microsoft.com/office/drawing/2014/main" id="{910A6CCD-4121-2245-5098-9267F2AC6D7E}"/>
              </a:ext>
            </a:extLst>
          </p:cNvPr>
          <p:cNvPicPr>
            <a:picLocks noChangeAspect="1"/>
          </p:cNvPicPr>
          <p:nvPr/>
        </p:nvPicPr>
        <p:blipFill>
          <a:blip r:embed="rId3"/>
          <a:stretch>
            <a:fillRect/>
          </a:stretch>
        </p:blipFill>
        <p:spPr>
          <a:xfrm>
            <a:off x="1149927" y="1558636"/>
            <a:ext cx="9753600" cy="7315200"/>
          </a:xfrm>
          <a:prstGeom prst="rect">
            <a:avLst/>
          </a:prstGeom>
        </p:spPr>
      </p:pic>
    </p:spTree>
    <p:extLst>
      <p:ext uri="{BB962C8B-B14F-4D97-AF65-F5344CB8AC3E}">
        <p14:creationId xmlns:p14="http://schemas.microsoft.com/office/powerpoint/2010/main" val="1185628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279295" y="1859179"/>
            <a:ext cx="1039682" cy="769441"/>
          </a:xfrm>
          <a:prstGeom prst="rect">
            <a:avLst/>
          </a:prstGeom>
          <a:solidFill>
            <a:schemeClr val="accent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11</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279072" y="2856698"/>
            <a:ext cx="5424872" cy="5539978"/>
          </a:xfrm>
          <a:prstGeom prst="rect">
            <a:avLst/>
          </a:prstGeom>
          <a:noFill/>
          <a:ln>
            <a:noFill/>
          </a:ln>
        </p:spPr>
        <p:txBody>
          <a:bodyPr spcFirstLastPara="1" wrap="square" lIns="0" tIns="0" rIns="0" bIns="0" anchor="t" anchorCtr="0">
            <a:spAutoFit/>
          </a:bodyPr>
          <a:lstStyle/>
          <a:p>
            <a:pPr>
              <a:buSzPts val="4000"/>
            </a:pPr>
            <a:r>
              <a:rPr lang="en-US" sz="6000" b="1" dirty="0">
                <a:solidFill>
                  <a:schemeClr val="bg1"/>
                </a:solidFill>
              </a:rPr>
              <a:t>Would any of you who are fathers give your son a snake when he asks for fish?</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 name="Picture 2" descr="A picture containing text, dress&#10;&#10;Description automatically generated">
            <a:extLst>
              <a:ext uri="{FF2B5EF4-FFF2-40B4-BE49-F238E27FC236}">
                <a16:creationId xmlns:a16="http://schemas.microsoft.com/office/drawing/2014/main" id="{4C6682DD-8CA2-3747-520D-40D5B2098FDD}"/>
              </a:ext>
            </a:extLst>
          </p:cNvPr>
          <p:cNvPicPr>
            <a:picLocks noChangeAspect="1"/>
          </p:cNvPicPr>
          <p:nvPr/>
        </p:nvPicPr>
        <p:blipFill>
          <a:blip r:embed="rId3"/>
          <a:stretch>
            <a:fillRect/>
          </a:stretch>
        </p:blipFill>
        <p:spPr>
          <a:xfrm>
            <a:off x="7004878" y="1208432"/>
            <a:ext cx="10087113" cy="7565335"/>
          </a:xfrm>
          <a:prstGeom prst="rect">
            <a:avLst/>
          </a:prstGeom>
        </p:spPr>
      </p:pic>
    </p:spTree>
    <p:extLst>
      <p:ext uri="{BB962C8B-B14F-4D97-AF65-F5344CB8AC3E}">
        <p14:creationId xmlns:p14="http://schemas.microsoft.com/office/powerpoint/2010/main" val="2005665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244690" y="2141103"/>
            <a:ext cx="1070301" cy="769441"/>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12</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244690" y="3099411"/>
            <a:ext cx="6276500" cy="5078313"/>
          </a:xfrm>
          <a:prstGeom prst="rect">
            <a:avLst/>
          </a:prstGeom>
          <a:noFill/>
          <a:ln>
            <a:noFill/>
          </a:ln>
        </p:spPr>
        <p:txBody>
          <a:bodyPr spcFirstLastPara="1" wrap="square" lIns="0" tIns="0" rIns="0" bIns="0" anchor="t" anchorCtr="0">
            <a:spAutoFit/>
          </a:bodyPr>
          <a:lstStyle/>
          <a:p>
            <a:pPr>
              <a:buSzPts val="4000"/>
            </a:pPr>
            <a:r>
              <a:rPr lang="en-US" sz="6600" b="1" dirty="0">
                <a:solidFill>
                  <a:schemeClr val="bg1"/>
                </a:solidFill>
              </a:rPr>
              <a:t>Or would you give him a scorpion when he asks for an egg?</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5" name="Picture 4" descr="A picture containing text, person, people&#10;&#10;Description automatically generated">
            <a:extLst>
              <a:ext uri="{FF2B5EF4-FFF2-40B4-BE49-F238E27FC236}">
                <a16:creationId xmlns:a16="http://schemas.microsoft.com/office/drawing/2014/main" id="{3FD6C70E-0A67-84AD-8E34-5FC9A46156C9}"/>
              </a:ext>
            </a:extLst>
          </p:cNvPr>
          <p:cNvPicPr>
            <a:picLocks noChangeAspect="1"/>
          </p:cNvPicPr>
          <p:nvPr/>
        </p:nvPicPr>
        <p:blipFill>
          <a:blip r:embed="rId3"/>
          <a:stretch>
            <a:fillRect/>
          </a:stretch>
        </p:blipFill>
        <p:spPr>
          <a:xfrm>
            <a:off x="1329634" y="1588394"/>
            <a:ext cx="9480283" cy="7110212"/>
          </a:xfrm>
          <a:prstGeom prst="rect">
            <a:avLst/>
          </a:prstGeom>
        </p:spPr>
      </p:pic>
    </p:spTree>
    <p:extLst>
      <p:ext uri="{BB962C8B-B14F-4D97-AF65-F5344CB8AC3E}">
        <p14:creationId xmlns:p14="http://schemas.microsoft.com/office/powerpoint/2010/main" val="3428722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060175" y="2023633"/>
            <a:ext cx="4664651" cy="7448193"/>
          </a:xfrm>
          <a:prstGeom prst="rect">
            <a:avLst/>
          </a:prstGeom>
          <a:noFill/>
          <a:ln>
            <a:noFill/>
          </a:ln>
        </p:spPr>
        <p:txBody>
          <a:bodyPr spcFirstLastPara="1" wrap="square" lIns="0" tIns="0" rIns="0" bIns="0" anchor="t" anchorCtr="0">
            <a:spAutoFit/>
          </a:bodyPr>
          <a:lstStyle/>
          <a:p>
            <a:pPr>
              <a:buSzPts val="4000"/>
            </a:pPr>
            <a:r>
              <a:rPr lang="en-US" sz="4400" b="1" dirty="0">
                <a:solidFill>
                  <a:schemeClr val="bg1"/>
                </a:solidFill>
                <a:latin typeface="+mn-ea"/>
                <a:cs typeface="+mn-ea"/>
              </a:rPr>
              <a:t>As bad as you are, you know how to give good things to your children. How much more, then, will the Father in heaven give the Holy Spirit to those who ask him!”</a:t>
            </a:r>
          </a:p>
        </p:txBody>
      </p:sp>
      <p:sp>
        <p:nvSpPr>
          <p:cNvPr id="131" name="Google Shape;131;p5"/>
          <p:cNvSpPr txBox="1"/>
          <p:nvPr/>
        </p:nvSpPr>
        <p:spPr>
          <a:xfrm>
            <a:off x="1060175" y="993085"/>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13</a:t>
            </a:r>
          </a:p>
        </p:txBody>
      </p:sp>
      <p:pic>
        <p:nvPicPr>
          <p:cNvPr id="3" name="Picture 2" descr="A picture containing text, person, person, outdoor&#10;&#10;Description automatically generated">
            <a:extLst>
              <a:ext uri="{FF2B5EF4-FFF2-40B4-BE49-F238E27FC236}">
                <a16:creationId xmlns:a16="http://schemas.microsoft.com/office/drawing/2014/main" id="{D0C75533-3E06-C01D-08B5-F39C2BA7788D}"/>
              </a:ext>
            </a:extLst>
          </p:cNvPr>
          <p:cNvPicPr>
            <a:picLocks noChangeAspect="1"/>
          </p:cNvPicPr>
          <p:nvPr/>
        </p:nvPicPr>
        <p:blipFill>
          <a:blip r:embed="rId3"/>
          <a:stretch>
            <a:fillRect/>
          </a:stretch>
        </p:blipFill>
        <p:spPr>
          <a:xfrm>
            <a:off x="6070600" y="993085"/>
            <a:ext cx="11067773" cy="8300830"/>
          </a:xfrm>
          <a:prstGeom prst="rect">
            <a:avLst/>
          </a:prstGeom>
        </p:spPr>
      </p:pic>
    </p:spTree>
    <p:extLst>
      <p:ext uri="{BB962C8B-B14F-4D97-AF65-F5344CB8AC3E}">
        <p14:creationId xmlns:p14="http://schemas.microsoft.com/office/powerpoint/2010/main" val="3788199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dirty="0">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4" name="Picture 3" descr="A person with a beard&#10;&#10;Description automatically generated with low confidence">
            <a:extLst>
              <a:ext uri="{FF2B5EF4-FFF2-40B4-BE49-F238E27FC236}">
                <a16:creationId xmlns:a16="http://schemas.microsoft.com/office/drawing/2014/main" id="{BB74EC90-D86A-DF60-9FCB-3ACD16294126}"/>
              </a:ext>
            </a:extLst>
          </p:cNvPr>
          <p:cNvPicPr>
            <a:picLocks noChangeAspect="1"/>
          </p:cNvPicPr>
          <p:nvPr/>
        </p:nvPicPr>
        <p:blipFill>
          <a:blip r:embed="rId3"/>
          <a:stretch>
            <a:fillRect/>
          </a:stretch>
        </p:blipFill>
        <p:spPr>
          <a:xfrm>
            <a:off x="2641600" y="0"/>
            <a:ext cx="13004800" cy="9753600"/>
          </a:xfrm>
          <a:prstGeom prst="rect">
            <a:avLst/>
          </a:prstGeom>
        </p:spPr>
      </p:pic>
      <p:sp>
        <p:nvSpPr>
          <p:cNvPr id="116" name="Google Shape;116;p3"/>
          <p:cNvSpPr txBox="1"/>
          <p:nvPr/>
        </p:nvSpPr>
        <p:spPr>
          <a:xfrm>
            <a:off x="0" y="8594725"/>
            <a:ext cx="18288000" cy="923290"/>
          </a:xfrm>
          <a:prstGeom prst="rect">
            <a:avLst/>
          </a:prstGeom>
          <a:solidFill>
            <a:srgbClr val="257D67"/>
          </a:solidFill>
          <a:ln>
            <a:noFill/>
          </a:ln>
        </p:spPr>
        <p:txBody>
          <a:bodyPr spcFirstLastPara="1" wrap="square" lIns="0" tIns="0" rIns="0" bIns="0" anchor="t" anchorCtr="0">
            <a:spAutoFit/>
          </a:bodyPr>
          <a:lstStyle/>
          <a:p>
            <a:pPr algn="ctr">
              <a:buSzPts val="6600"/>
            </a:pPr>
            <a:r>
              <a:rPr lang="en-US" altLang="en-PH" sz="6000" b="1" dirty="0">
                <a:solidFill>
                  <a:srgbClr val="FFFFFF"/>
                </a:solidFill>
                <a:latin typeface="Arial Black" panose="020B0A04020102020204" pitchFamily="34" charset="0"/>
                <a:cs typeface="Arial Black" panose="020B0A04020102020204" pitchFamily="34" charset="0"/>
                <a:sym typeface="+mn-ea"/>
              </a:rPr>
              <a:t>Jesus' Teaching on Prayer</a:t>
            </a:r>
            <a:endParaRPr lang="en-US" altLang="en-PH" sz="6000" b="1" cap="none" dirty="0">
              <a:solidFill>
                <a:srgbClr val="FFFFFF"/>
              </a:solidFill>
              <a:latin typeface="Arial Black" panose="020B0A04020102020204" pitchFamily="34" charset="0"/>
              <a:ea typeface="Arial Black" panose="020B0A04020102020204"/>
              <a:cs typeface="Arial Black" panose="020B0A04020102020204" pitchFamily="34" charset="0"/>
              <a:sym typeface="+mn-ea"/>
            </a:endParaRPr>
          </a:p>
        </p:txBody>
      </p:sp>
      <p:sp>
        <p:nvSpPr>
          <p:cNvPr id="117" name="Google Shape;117;p3"/>
          <p:cNvSpPr txBox="1"/>
          <p:nvPr/>
        </p:nvSpPr>
        <p:spPr>
          <a:xfrm>
            <a:off x="0" y="9518015"/>
            <a:ext cx="18288000" cy="768985"/>
          </a:xfrm>
          <a:prstGeom prst="rect">
            <a:avLst/>
          </a:prstGeom>
          <a:solidFill>
            <a:srgbClr val="257D67"/>
          </a:solidFill>
          <a:ln>
            <a:noFill/>
          </a:ln>
        </p:spPr>
        <p:txBody>
          <a:bodyPr spcFirstLastPara="1" wrap="square" lIns="0" tIns="0" rIns="0" bIns="0" anchor="t" anchorCtr="0">
            <a:spAutoFit/>
          </a:bodyPr>
          <a:lstStyle/>
          <a:p>
            <a:pPr algn="ctr">
              <a:buSzPts val="5000"/>
            </a:pPr>
            <a:r>
              <a:rPr lang="en-US" sz="5000" dirty="0">
                <a:solidFill>
                  <a:schemeClr val="lt1"/>
                </a:solidFill>
                <a:latin typeface="Arial Black" panose="020B0A04020102020204"/>
                <a:ea typeface="Arial Black" panose="020B0A04020102020204"/>
                <a:cs typeface="Arial Black" panose="020B0A04020102020204"/>
                <a:sym typeface="Arial Black" panose="020B0A04020102020204"/>
              </a:rPr>
              <a:t>Luke 11:1-13</a:t>
            </a:r>
            <a:endParaRPr lang="en-PH" altLang="en-US" sz="50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Tree>
    <p:extLst>
      <p:ext uri="{BB962C8B-B14F-4D97-AF65-F5344CB8AC3E}">
        <p14:creationId xmlns:p14="http://schemas.microsoft.com/office/powerpoint/2010/main" val="1506724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210"/>
        <p:cNvGrpSpPr/>
        <p:nvPr/>
      </p:nvGrpSpPr>
      <p:grpSpPr>
        <a:xfrm>
          <a:off x="0" y="0"/>
          <a:ext cx="0" cy="0"/>
          <a:chOff x="0" y="0"/>
          <a:chExt cx="0" cy="0"/>
        </a:xfrm>
      </p:grpSpPr>
      <p:sp>
        <p:nvSpPr>
          <p:cNvPr id="3" name="Google Shape;196;p21"/>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dirty="0">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4" name="Google Shape;197;p21"/>
          <p:cNvPicPr preferRelativeResize="0"/>
          <p:nvPr/>
        </p:nvPicPr>
        <p:blipFill rotWithShape="1">
          <a:blip r:embed="rId3"/>
          <a:srcRect/>
          <a:stretch>
            <a:fillRect/>
          </a:stretch>
        </p:blipFill>
        <p:spPr>
          <a:xfrm>
            <a:off x="9720064" y="1471092"/>
            <a:ext cx="7010400" cy="7010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Shape 202"/>
        <p:cNvGrpSpPr/>
        <p:nvPr/>
      </p:nvGrpSpPr>
      <p:grpSpPr>
        <a:xfrm>
          <a:off x="0" y="0"/>
          <a:ext cx="0" cy="0"/>
          <a:chOff x="0" y="0"/>
          <a:chExt cx="0" cy="0"/>
        </a:xfrm>
      </p:grpSpPr>
      <p:sp>
        <p:nvSpPr>
          <p:cNvPr id="203" name="Google Shape;203;p22"/>
          <p:cNvSpPr/>
          <p:nvPr/>
        </p:nvSpPr>
        <p:spPr>
          <a:xfrm>
            <a:off x="1675531" y="1483033"/>
            <a:ext cx="6865620" cy="19599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000" b="0"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rPr>
              <a:t>Activity:</a:t>
            </a:r>
          </a:p>
          <a:p>
            <a:pPr marL="0" marR="0" lvl="0" indent="0" algn="ctr" rtl="0">
              <a:lnSpc>
                <a:spcPct val="100000"/>
              </a:lnSpc>
              <a:spcBef>
                <a:spcPts val="0"/>
              </a:spcBef>
              <a:spcAft>
                <a:spcPts val="0"/>
              </a:spcAft>
              <a:buClr>
                <a:srgbClr val="000000"/>
              </a:buClr>
              <a:buSzPts val="4000"/>
              <a:buFont typeface="Arial" panose="020B0604020202020204"/>
              <a:buNone/>
            </a:pPr>
            <a:r>
              <a:rPr lang="en-US" sz="4000" dirty="0">
                <a:solidFill>
                  <a:schemeClr val="bg1"/>
                </a:solidFill>
                <a:latin typeface="Arial Black" panose="020B0A04020102020204"/>
                <a:ea typeface="Arial Black" panose="020B0A04020102020204"/>
                <a:cs typeface="Arial Black" panose="020B0A04020102020204"/>
                <a:sym typeface="Arial Black" panose="020B0A04020102020204"/>
              </a:rPr>
              <a:t>PRAYER REMINDER POSTER</a:t>
            </a:r>
          </a:p>
        </p:txBody>
      </p:sp>
      <p:sp>
        <p:nvSpPr>
          <p:cNvPr id="204" name="Google Shape;204;p22"/>
          <p:cNvSpPr txBox="1"/>
          <p:nvPr/>
        </p:nvSpPr>
        <p:spPr>
          <a:xfrm>
            <a:off x="1126156" y="4014650"/>
            <a:ext cx="8241631" cy="4524275"/>
          </a:xfrm>
          <a:prstGeom prst="rect">
            <a:avLst/>
          </a:prstGeom>
          <a:noFill/>
          <a:ln>
            <a:noFill/>
          </a:ln>
        </p:spPr>
        <p:txBody>
          <a:bodyPr spcFirstLastPara="1" wrap="square" lIns="91425" tIns="45700" rIns="91425" bIns="45700" anchor="t" anchorCtr="0">
            <a:spAutoFit/>
          </a:bodyPr>
          <a:lstStyle/>
          <a:p>
            <a:pPr marL="0" indent="0">
              <a:buClr>
                <a:schemeClr val="lt1"/>
              </a:buClr>
              <a:buSzPts val="4400"/>
              <a:buFont typeface="Calibri" panose="020F0502020204030204"/>
              <a:buNone/>
            </a:pPr>
            <a:r>
              <a:rPr lang="en-US" sz="3600" b="1" dirty="0">
                <a:solidFill>
                  <a:schemeClr val="tx1"/>
                </a:solidFill>
                <a:latin typeface="Calibri" panose="020F0502020204030204"/>
                <a:ea typeface="Calibri" panose="020F0502020204030204"/>
                <a:cs typeface="Calibri" panose="020F0502020204030204"/>
                <a:sym typeface="Calibri" panose="020F0502020204030204"/>
              </a:rPr>
              <a:t>Materials:</a:t>
            </a:r>
          </a:p>
          <a:p>
            <a:pPr marL="571500" indent="-571500">
              <a:buClr>
                <a:schemeClr val="lt1"/>
              </a:buClr>
              <a:buSzPts val="4400"/>
              <a:buFont typeface="Arial" panose="020B0604020202020204" pitchFamily="34" charset="0"/>
              <a:buChar char="•"/>
            </a:pPr>
            <a:r>
              <a:rPr lang="en-US" sz="3600" b="1" dirty="0">
                <a:solidFill>
                  <a:schemeClr val="tx1"/>
                </a:solidFill>
                <a:latin typeface="Calibri" panose="020F0502020204030204"/>
                <a:ea typeface="Calibri" panose="020F0502020204030204"/>
                <a:cs typeface="Calibri" panose="020F0502020204030204"/>
                <a:sym typeface="Calibri" panose="020F0502020204030204"/>
              </a:rPr>
              <a:t>Colored Paper / Construction Paper</a:t>
            </a:r>
          </a:p>
          <a:p>
            <a:pPr marL="571500" indent="-571500">
              <a:buClr>
                <a:schemeClr val="lt1"/>
              </a:buClr>
              <a:buSzPts val="4400"/>
              <a:buFont typeface="Arial" panose="020B0604020202020204" pitchFamily="34" charset="0"/>
              <a:buChar char="•"/>
            </a:pPr>
            <a:r>
              <a:rPr lang="en-US" sz="3600" b="1" dirty="0">
                <a:solidFill>
                  <a:schemeClr val="tx1"/>
                </a:solidFill>
                <a:latin typeface="Calibri" panose="020F0502020204030204"/>
                <a:ea typeface="Calibri" panose="020F0502020204030204"/>
                <a:cs typeface="Calibri" panose="020F0502020204030204"/>
                <a:sym typeface="Calibri" panose="020F0502020204030204"/>
              </a:rPr>
              <a:t>Bond Paper</a:t>
            </a:r>
          </a:p>
          <a:p>
            <a:pPr marL="571500" indent="-571500">
              <a:buClr>
                <a:schemeClr val="lt1"/>
              </a:buClr>
              <a:buSzPts val="4400"/>
              <a:buFont typeface="Arial" panose="020B0604020202020204" pitchFamily="34" charset="0"/>
              <a:buChar char="•"/>
            </a:pPr>
            <a:r>
              <a:rPr lang="en-US" sz="3600" b="1" dirty="0">
                <a:solidFill>
                  <a:schemeClr val="tx1"/>
                </a:solidFill>
                <a:latin typeface="Calibri" panose="020F0502020204030204"/>
                <a:ea typeface="Calibri" panose="020F0502020204030204"/>
                <a:cs typeface="Calibri" panose="020F0502020204030204"/>
                <a:sym typeface="Calibri" panose="020F0502020204030204"/>
              </a:rPr>
              <a:t>Markers</a:t>
            </a:r>
          </a:p>
          <a:p>
            <a:pPr marL="571500" indent="-571500">
              <a:buClr>
                <a:schemeClr val="lt1"/>
              </a:buClr>
              <a:buSzPts val="4400"/>
              <a:buFont typeface="Arial" panose="020B0604020202020204" pitchFamily="34" charset="0"/>
              <a:buChar char="•"/>
            </a:pPr>
            <a:r>
              <a:rPr lang="en-US" sz="3600" b="1" dirty="0">
                <a:solidFill>
                  <a:schemeClr val="tx1"/>
                </a:solidFill>
                <a:latin typeface="Calibri" panose="020F0502020204030204"/>
                <a:ea typeface="Calibri" panose="020F0502020204030204"/>
                <a:cs typeface="Calibri" panose="020F0502020204030204"/>
                <a:sym typeface="Calibri" panose="020F0502020204030204"/>
              </a:rPr>
              <a:t>Crayons</a:t>
            </a:r>
          </a:p>
          <a:p>
            <a:pPr marL="571500" indent="-571500">
              <a:buClr>
                <a:schemeClr val="lt1"/>
              </a:buClr>
              <a:buSzPts val="4400"/>
              <a:buFont typeface="Arial" panose="020B0604020202020204" pitchFamily="34" charset="0"/>
              <a:buChar char="•"/>
            </a:pPr>
            <a:r>
              <a:rPr lang="en-US" sz="3600" b="1" dirty="0">
                <a:solidFill>
                  <a:schemeClr val="tx1"/>
                </a:solidFill>
                <a:latin typeface="Calibri" panose="020F0502020204030204"/>
                <a:ea typeface="Calibri" panose="020F0502020204030204"/>
                <a:cs typeface="Calibri" panose="020F0502020204030204"/>
                <a:sym typeface="Calibri" panose="020F0502020204030204"/>
              </a:rPr>
              <a:t>Scissors</a:t>
            </a:r>
          </a:p>
          <a:p>
            <a:pPr marL="571500" indent="-571500">
              <a:buClr>
                <a:schemeClr val="lt1"/>
              </a:buClr>
              <a:buSzPts val="4400"/>
              <a:buFont typeface="Arial" panose="020B0604020202020204" pitchFamily="34" charset="0"/>
              <a:buChar char="•"/>
            </a:pPr>
            <a:r>
              <a:rPr lang="en-US" sz="3600" b="1" dirty="0">
                <a:solidFill>
                  <a:schemeClr val="tx1"/>
                </a:solidFill>
                <a:latin typeface="Calibri" panose="020F0502020204030204"/>
                <a:ea typeface="Calibri" panose="020F0502020204030204"/>
                <a:cs typeface="Calibri" panose="020F0502020204030204"/>
                <a:sym typeface="Calibri" panose="020F0502020204030204"/>
              </a:rPr>
              <a:t>Stuff To Decorate (Glitter, Stickers, Foam Cut Outs, etc.)</a:t>
            </a:r>
            <a:endParaRPr lang="en-PH" altLang="en-US" sz="3600" b="1" dirty="0">
              <a:solidFill>
                <a:schemeClr val="tx1"/>
              </a:solidFill>
              <a:latin typeface="Calibri" panose="020F0502020204030204"/>
              <a:ea typeface="Calibri" panose="020F0502020204030204"/>
              <a:cs typeface="Calibri" panose="020F0502020204030204"/>
              <a:sym typeface="Calibri" panose="020F0502020204030204"/>
            </a:endParaRPr>
          </a:p>
        </p:txBody>
      </p:sp>
      <p:pic>
        <p:nvPicPr>
          <p:cNvPr id="4" name="Picture 3" descr="A picture containing text&#10;&#10;Description automatically generated">
            <a:extLst>
              <a:ext uri="{FF2B5EF4-FFF2-40B4-BE49-F238E27FC236}">
                <a16:creationId xmlns:a16="http://schemas.microsoft.com/office/drawing/2014/main" id="{0E22224B-C212-5B6E-106F-8DA1D306A36F}"/>
              </a:ext>
            </a:extLst>
          </p:cNvPr>
          <p:cNvPicPr>
            <a:picLocks noChangeAspect="1"/>
          </p:cNvPicPr>
          <p:nvPr/>
        </p:nvPicPr>
        <p:blipFill>
          <a:blip r:embed="rId3"/>
          <a:stretch>
            <a:fillRect/>
          </a:stretch>
        </p:blipFill>
        <p:spPr>
          <a:xfrm>
            <a:off x="10084758" y="873091"/>
            <a:ext cx="6405613" cy="854081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Shape 202"/>
        <p:cNvGrpSpPr/>
        <p:nvPr/>
      </p:nvGrpSpPr>
      <p:grpSpPr>
        <a:xfrm>
          <a:off x="0" y="0"/>
          <a:ext cx="0" cy="0"/>
          <a:chOff x="0" y="0"/>
          <a:chExt cx="0" cy="0"/>
        </a:xfrm>
      </p:grpSpPr>
      <p:sp>
        <p:nvSpPr>
          <p:cNvPr id="204" name="Google Shape;204;p22"/>
          <p:cNvSpPr txBox="1"/>
          <p:nvPr/>
        </p:nvSpPr>
        <p:spPr>
          <a:xfrm>
            <a:off x="902369" y="671007"/>
            <a:ext cx="8322911" cy="9140924"/>
          </a:xfrm>
          <a:prstGeom prst="rect">
            <a:avLst/>
          </a:prstGeom>
          <a:noFill/>
          <a:ln>
            <a:noFill/>
          </a:ln>
        </p:spPr>
        <p:txBody>
          <a:bodyPr spcFirstLastPara="1" wrap="square" lIns="91425" tIns="45700" rIns="91425" bIns="45700" anchor="t" anchorCtr="0">
            <a:spAutoFit/>
          </a:bodyPr>
          <a:lstStyle/>
          <a:p>
            <a:pPr marL="0" indent="0">
              <a:buClr>
                <a:schemeClr val="lt1"/>
              </a:buClr>
              <a:buSzPts val="4400"/>
              <a:buFont typeface="Calibri" panose="020F0502020204030204"/>
              <a:buNone/>
            </a:pPr>
            <a:r>
              <a:rPr lang="en-US" sz="2800" b="1" dirty="0">
                <a:solidFill>
                  <a:schemeClr val="tx1"/>
                </a:solidFill>
                <a:latin typeface="Calibri" panose="020F0502020204030204"/>
                <a:ea typeface="Calibri" panose="020F0502020204030204"/>
                <a:cs typeface="Calibri" panose="020F0502020204030204"/>
                <a:sym typeface="Calibri" panose="020F0502020204030204"/>
              </a:rPr>
              <a:t>1. Draw a 'Praying Hand' on the bond paper.</a:t>
            </a:r>
          </a:p>
          <a:p>
            <a:pPr marL="0" indent="0">
              <a:buClr>
                <a:schemeClr val="lt1"/>
              </a:buClr>
              <a:buSzPts val="4400"/>
              <a:buFont typeface="Calibri" panose="020F0502020204030204"/>
              <a:buNone/>
            </a:pPr>
            <a:endParaRPr lang="en-US" sz="2800" b="1" dirty="0">
              <a:solidFill>
                <a:schemeClr val="tx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US" sz="2800" b="1" dirty="0">
                <a:solidFill>
                  <a:schemeClr val="tx1"/>
                </a:solidFill>
                <a:latin typeface="Calibri" panose="020F0502020204030204"/>
                <a:ea typeface="Calibri" panose="020F0502020204030204"/>
                <a:cs typeface="Calibri" panose="020F0502020204030204"/>
                <a:sym typeface="Calibri" panose="020F0502020204030204"/>
              </a:rPr>
              <a:t>2. Have the kids write a thing to pray for on each finger. Give them 5 fields to choose from, one for each finger. (Ex. MFC Kids, A person in their life, A spiritual thing, A material thing they want, etc.).</a:t>
            </a:r>
          </a:p>
          <a:p>
            <a:pPr marL="0" indent="0">
              <a:buClr>
                <a:schemeClr val="lt1"/>
              </a:buClr>
              <a:buSzPts val="4400"/>
              <a:buFont typeface="Calibri" panose="020F0502020204030204"/>
              <a:buNone/>
            </a:pPr>
            <a:endParaRPr lang="en-US" sz="2800" b="1" dirty="0">
              <a:solidFill>
                <a:schemeClr val="tx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US" sz="2800" b="1" dirty="0">
                <a:solidFill>
                  <a:schemeClr val="tx1"/>
                </a:solidFill>
                <a:latin typeface="Calibri" panose="020F0502020204030204"/>
                <a:ea typeface="Calibri" panose="020F0502020204030204"/>
                <a:cs typeface="Calibri" panose="020F0502020204030204"/>
                <a:sym typeface="Calibri" panose="020F0502020204030204"/>
              </a:rPr>
              <a:t>3. Color the praying hands using markers, crayons, or colored pencils.</a:t>
            </a:r>
          </a:p>
          <a:p>
            <a:pPr marL="0" indent="0">
              <a:buClr>
                <a:schemeClr val="lt1"/>
              </a:buClr>
              <a:buSzPts val="4400"/>
              <a:buFont typeface="Calibri" panose="020F0502020204030204"/>
              <a:buNone/>
            </a:pPr>
            <a:endParaRPr lang="en-US" sz="2800" b="1" dirty="0">
              <a:solidFill>
                <a:schemeClr val="tx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US" sz="2800" b="1" dirty="0">
                <a:solidFill>
                  <a:schemeClr val="tx1"/>
                </a:solidFill>
                <a:latin typeface="Calibri" panose="020F0502020204030204"/>
                <a:ea typeface="Calibri" panose="020F0502020204030204"/>
                <a:cs typeface="Calibri" panose="020F0502020204030204"/>
                <a:sym typeface="Calibri" panose="020F0502020204030204"/>
              </a:rPr>
              <a:t>4. Cut out praying hands.</a:t>
            </a:r>
          </a:p>
          <a:p>
            <a:pPr marL="0" indent="0">
              <a:buClr>
                <a:schemeClr val="lt1"/>
              </a:buClr>
              <a:buSzPts val="4400"/>
              <a:buFont typeface="Calibri" panose="020F0502020204030204"/>
              <a:buNone/>
            </a:pPr>
            <a:endParaRPr lang="en-US" sz="2800" b="1" dirty="0">
              <a:solidFill>
                <a:schemeClr val="tx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US" sz="2800" b="1" dirty="0">
                <a:solidFill>
                  <a:schemeClr val="tx1"/>
                </a:solidFill>
                <a:latin typeface="Calibri" panose="020F0502020204030204"/>
                <a:ea typeface="Calibri" panose="020F0502020204030204"/>
                <a:cs typeface="Calibri" panose="020F0502020204030204"/>
                <a:sym typeface="Calibri" panose="020F0502020204030204"/>
              </a:rPr>
              <a:t>5. Glue hands to the piece of colored/construction paper.</a:t>
            </a:r>
          </a:p>
          <a:p>
            <a:pPr marL="0" indent="0">
              <a:buClr>
                <a:schemeClr val="lt1"/>
              </a:buClr>
              <a:buSzPts val="4400"/>
              <a:buFont typeface="Calibri" panose="020F0502020204030204"/>
              <a:buNone/>
            </a:pPr>
            <a:endParaRPr lang="en-US" sz="2800" b="1" dirty="0">
              <a:solidFill>
                <a:schemeClr val="tx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US" sz="2800" b="1" dirty="0">
                <a:solidFill>
                  <a:schemeClr val="tx1"/>
                </a:solidFill>
                <a:latin typeface="Calibri" panose="020F0502020204030204"/>
                <a:ea typeface="Calibri" panose="020F0502020204030204"/>
                <a:cs typeface="Calibri" panose="020F0502020204030204"/>
                <a:sym typeface="Calibri" panose="020F0502020204030204"/>
              </a:rPr>
              <a:t>6. Have the kids write "PRAY" at the top of their poster.</a:t>
            </a:r>
          </a:p>
          <a:p>
            <a:pPr marL="0" indent="0">
              <a:buClr>
                <a:schemeClr val="lt1"/>
              </a:buClr>
              <a:buSzPts val="4400"/>
              <a:buFont typeface="Calibri" panose="020F0502020204030204"/>
              <a:buNone/>
            </a:pPr>
            <a:endParaRPr lang="en-US" sz="2800" b="1" dirty="0">
              <a:solidFill>
                <a:schemeClr val="tx1"/>
              </a:solidFill>
              <a:latin typeface="Calibri" panose="020F0502020204030204"/>
              <a:ea typeface="Calibri" panose="020F0502020204030204"/>
              <a:cs typeface="Calibri" panose="020F0502020204030204"/>
              <a:sym typeface="Calibri" panose="020F0502020204030204"/>
            </a:endParaRPr>
          </a:p>
          <a:p>
            <a:pPr marL="0" indent="0">
              <a:buClr>
                <a:schemeClr val="lt1"/>
              </a:buClr>
              <a:buSzPts val="4400"/>
              <a:buFont typeface="Calibri" panose="020F0502020204030204"/>
              <a:buNone/>
            </a:pPr>
            <a:r>
              <a:rPr lang="en-US" sz="2800" b="1" dirty="0">
                <a:solidFill>
                  <a:schemeClr val="tx1"/>
                </a:solidFill>
                <a:latin typeface="Calibri" panose="020F0502020204030204"/>
                <a:ea typeface="Calibri" panose="020F0502020204030204"/>
                <a:cs typeface="Calibri" panose="020F0502020204030204"/>
                <a:sym typeface="Calibri" panose="020F0502020204030204"/>
              </a:rPr>
              <a:t>7. Let the kids go crazy with glitter, stickers, foam cut outs, and whatever else they have to put on their poster.</a:t>
            </a:r>
            <a:endParaRPr lang="en-PH" altLang="en-US" sz="2800" b="1" dirty="0">
              <a:solidFill>
                <a:schemeClr val="tx1"/>
              </a:solidFill>
              <a:latin typeface="Calibri" panose="020F0502020204030204"/>
              <a:ea typeface="Calibri" panose="020F0502020204030204"/>
              <a:cs typeface="Calibri" panose="020F0502020204030204"/>
              <a:sym typeface="Calibri" panose="020F0502020204030204"/>
            </a:endParaRPr>
          </a:p>
        </p:txBody>
      </p:sp>
      <p:pic>
        <p:nvPicPr>
          <p:cNvPr id="6" name="Picture 5" descr="A picture containing text&#10;&#10;Description automatically generated">
            <a:extLst>
              <a:ext uri="{FF2B5EF4-FFF2-40B4-BE49-F238E27FC236}">
                <a16:creationId xmlns:a16="http://schemas.microsoft.com/office/drawing/2014/main" id="{4E9F3990-08EF-2085-005B-79563F59AD25}"/>
              </a:ext>
            </a:extLst>
          </p:cNvPr>
          <p:cNvPicPr>
            <a:picLocks noChangeAspect="1"/>
          </p:cNvPicPr>
          <p:nvPr/>
        </p:nvPicPr>
        <p:blipFill>
          <a:blip r:embed="rId3"/>
          <a:stretch>
            <a:fillRect/>
          </a:stretch>
        </p:blipFill>
        <p:spPr>
          <a:xfrm>
            <a:off x="10084758" y="873091"/>
            <a:ext cx="6405613" cy="8540817"/>
          </a:xfrm>
          <a:prstGeom prst="rect">
            <a:avLst/>
          </a:prstGeom>
        </p:spPr>
      </p:pic>
    </p:spTree>
    <p:extLst>
      <p:ext uri="{BB962C8B-B14F-4D97-AF65-F5344CB8AC3E}">
        <p14:creationId xmlns:p14="http://schemas.microsoft.com/office/powerpoint/2010/main" val="1005060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901705" y="1120611"/>
            <a:ext cx="5857800" cy="745800"/>
          </a:xfrm>
          <a:prstGeom prst="rect">
            <a:avLst/>
          </a:prstGeom>
          <a:solidFill>
            <a:schemeClr val="accent5">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19" name="Google Shape;219;gf7e905350f_0_52"/>
          <p:cNvSpPr/>
          <p:nvPr/>
        </p:nvSpPr>
        <p:spPr>
          <a:xfrm>
            <a:off x="901700" y="2305685"/>
            <a:ext cx="8994775" cy="6860540"/>
          </a:xfrm>
          <a:prstGeom prst="rect">
            <a:avLst/>
          </a:prstGeom>
          <a:noFill/>
          <a:ln>
            <a:noFill/>
          </a:ln>
        </p:spPr>
        <p:txBody>
          <a:bodyPr spcFirstLastPara="1" wrap="square" lIns="91425" tIns="45700" rIns="91425" bIns="45700" anchor="ctr" anchorCtr="0">
            <a:noAutofit/>
          </a:bodyPr>
          <a:lstStyle/>
          <a:p>
            <a:pPr algn="just" fontAlgn="base"/>
            <a:r>
              <a:rPr lang="en-US" sz="4000" b="1" dirty="0">
                <a:solidFill>
                  <a:schemeClr val="bg1"/>
                </a:solidFill>
                <a:latin typeface="+mj-lt"/>
              </a:rPr>
              <a:t>Our Father, Who art in heaven, Hallowed be Thy Name. Thy Kingdom come. Thy Will be done, on earth as it is in Heaven. Give us this day our daily bread. And forgive us our trespasses, as we forgive those who trespass against us. Lead us not into temptation, but deliver us from evil. Amen.</a:t>
            </a:r>
          </a:p>
        </p:txBody>
      </p:sp>
      <p:pic>
        <p:nvPicPr>
          <p:cNvPr id="220" name="Google Shape;220;gf7e905350f_0_52" descr="Image result for animated kid praying transparent background"/>
          <p:cNvPicPr preferRelativeResize="0"/>
          <p:nvPr/>
        </p:nvPicPr>
        <p:blipFill rotWithShape="1">
          <a:blip r:embed="rId3"/>
          <a:srcRect/>
          <a:stretch>
            <a:fillRect/>
          </a:stretch>
        </p:blipFill>
        <p:spPr>
          <a:xfrm>
            <a:off x="11160224" y="1120722"/>
            <a:ext cx="6552728" cy="804555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594360" y="6548586"/>
            <a:ext cx="91440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0" y="676756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PH" altLang="en-US" sz="3000" b="1" dirty="0">
                <a:solidFill>
                  <a:srgbClr val="FFFFFF"/>
                </a:solidFill>
              </a:rPr>
              <a:t>17h Sunday in Ordinary Time</a:t>
            </a:r>
            <a:r>
              <a:rPr lang="en-US" sz="3000" b="1" dirty="0">
                <a:solidFill>
                  <a:srgbClr val="FFFFFF"/>
                </a:solidFill>
              </a:rPr>
              <a:t>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Year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3"/>
          <a:srcRect/>
          <a:stretch>
            <a:fillRect/>
          </a:stretch>
        </p:blipFill>
        <p:spPr>
          <a:xfrm>
            <a:off x="9864080" y="1638300"/>
            <a:ext cx="7010400" cy="7010400"/>
          </a:xfrm>
          <a:prstGeom prst="rect">
            <a:avLst/>
          </a:prstGeom>
          <a:noFill/>
          <a:ln>
            <a:noFill/>
          </a:ln>
        </p:spPr>
      </p:pic>
    </p:spTree>
    <p:extLst>
      <p:ext uri="{BB962C8B-B14F-4D97-AF65-F5344CB8AC3E}">
        <p14:creationId xmlns:p14="http://schemas.microsoft.com/office/powerpoint/2010/main" val="423223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f389fad905_0_26"/>
          <p:cNvSpPr txBox="1"/>
          <p:nvPr/>
        </p:nvSpPr>
        <p:spPr>
          <a:xfrm>
            <a:off x="1611297" y="757684"/>
            <a:ext cx="15065406" cy="8771632"/>
          </a:xfrm>
          <a:prstGeom prst="rect">
            <a:avLst/>
          </a:prstGeom>
          <a:noFill/>
          <a:ln>
            <a:noFill/>
          </a:ln>
        </p:spPr>
        <p:txBody>
          <a:bodyPr spcFirstLastPara="1" wrap="square" lIns="0" tIns="0" rIns="0" bIns="0" anchor="t" anchorCtr="0">
            <a:spAutoFit/>
          </a:bodyPr>
          <a:lstStyle/>
          <a:p>
            <a:pPr algn="just"/>
            <a:r>
              <a:rPr lang="en-US" sz="3000" b="1" dirty="0">
                <a:solidFill>
                  <a:schemeClr val="tx1"/>
                </a:solidFill>
              </a:rPr>
              <a:t>Notes for the Facilitator ONLY:</a:t>
            </a:r>
          </a:p>
          <a:p>
            <a:pPr algn="just"/>
            <a:endParaRPr lang="en-US" sz="3000" b="1" dirty="0">
              <a:solidFill>
                <a:schemeClr val="tx1"/>
              </a:solidFill>
            </a:endParaRPr>
          </a:p>
          <a:p>
            <a:pPr algn="just"/>
            <a:r>
              <a:rPr lang="en-US" sz="3000" b="1" dirty="0">
                <a:solidFill>
                  <a:schemeClr val="tx1"/>
                </a:solidFill>
              </a:rPr>
              <a:t>Lesson Focus:</a:t>
            </a:r>
          </a:p>
          <a:p>
            <a:pPr algn="just"/>
            <a:endParaRPr lang="en-US" sz="3000" b="1" dirty="0">
              <a:solidFill>
                <a:schemeClr val="tx1"/>
              </a:solidFill>
            </a:endParaRPr>
          </a:p>
          <a:p>
            <a:pPr algn="just"/>
            <a:r>
              <a:rPr lang="en-US" sz="3000" dirty="0">
                <a:solidFill>
                  <a:schemeClr val="tx1"/>
                </a:solidFill>
              </a:rPr>
              <a:t>Prayer can be challenging for young ones. Some have a difficult time knowing how to pray or understanding what prayer is. This gospel should remind students that prayer does not have to be scary or complicated but is a meaningful way of talking with their Heavenly Father.</a:t>
            </a:r>
          </a:p>
          <a:p>
            <a:pPr algn="just"/>
            <a:endParaRPr lang="en-US" sz="3000" dirty="0">
              <a:solidFill>
                <a:schemeClr val="tx1"/>
              </a:solidFill>
            </a:endParaRPr>
          </a:p>
          <a:p>
            <a:pPr algn="just"/>
            <a:r>
              <a:rPr lang="en-US" sz="3000" dirty="0">
                <a:solidFill>
                  <a:schemeClr val="tx1"/>
                </a:solidFill>
              </a:rPr>
              <a:t>The Lord’s Prayer is a positive helper to remind kids that God wants to hear from us, and that He has given us grace and enabled us to approach Him.</a:t>
            </a:r>
          </a:p>
          <a:p>
            <a:pPr algn="just"/>
            <a:endParaRPr lang="en-US" sz="3000" dirty="0">
              <a:solidFill>
                <a:schemeClr val="tx1"/>
              </a:solidFill>
            </a:endParaRPr>
          </a:p>
          <a:p>
            <a:pPr algn="just"/>
            <a:r>
              <a:rPr lang="en-US" sz="3000" dirty="0">
                <a:solidFill>
                  <a:schemeClr val="tx1"/>
                </a:solidFill>
              </a:rPr>
              <a:t>This teaching concludes also with the reminder that if we seek, we will get a response. If a human father, with all his faults, knows how to give good gifts to his children, how much more will our heavenly Father give us?</a:t>
            </a:r>
          </a:p>
          <a:p>
            <a:pPr algn="just"/>
            <a:endParaRPr lang="en-US" sz="3000" dirty="0">
              <a:solidFill>
                <a:schemeClr val="tx1"/>
              </a:solidFill>
            </a:endParaRPr>
          </a:p>
          <a:p>
            <a:pPr algn="just"/>
            <a:r>
              <a:rPr lang="en-US" sz="3000" dirty="0">
                <a:solidFill>
                  <a:schemeClr val="tx1"/>
                </a:solidFill>
              </a:rPr>
              <a:t>Instead of good gifts, however, Luke substitutes the word Holy Spirit. This predicts the gift of the Holy Spirit, who will play an important role in the growth of the early Church after Pentecost.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4" name="Picture 3" descr="A person with a beard&#10;&#10;Description automatically generated with low confidence">
            <a:extLst>
              <a:ext uri="{FF2B5EF4-FFF2-40B4-BE49-F238E27FC236}">
                <a16:creationId xmlns:a16="http://schemas.microsoft.com/office/drawing/2014/main" id="{BB74EC90-D86A-DF60-9FCB-3ACD16294126}"/>
              </a:ext>
            </a:extLst>
          </p:cNvPr>
          <p:cNvPicPr>
            <a:picLocks noChangeAspect="1"/>
          </p:cNvPicPr>
          <p:nvPr/>
        </p:nvPicPr>
        <p:blipFill>
          <a:blip r:embed="rId3"/>
          <a:stretch>
            <a:fillRect/>
          </a:stretch>
        </p:blipFill>
        <p:spPr>
          <a:xfrm>
            <a:off x="2641600" y="0"/>
            <a:ext cx="13004800" cy="9753600"/>
          </a:xfrm>
          <a:prstGeom prst="rect">
            <a:avLst/>
          </a:prstGeom>
        </p:spPr>
      </p:pic>
      <p:sp>
        <p:nvSpPr>
          <p:cNvPr id="116" name="Google Shape;116;p3"/>
          <p:cNvSpPr txBox="1"/>
          <p:nvPr/>
        </p:nvSpPr>
        <p:spPr>
          <a:xfrm>
            <a:off x="0" y="8594725"/>
            <a:ext cx="18288000" cy="923290"/>
          </a:xfrm>
          <a:prstGeom prst="rect">
            <a:avLst/>
          </a:prstGeom>
          <a:solidFill>
            <a:srgbClr val="257D67"/>
          </a:solidFill>
          <a:ln>
            <a:noFill/>
          </a:ln>
        </p:spPr>
        <p:txBody>
          <a:bodyPr spcFirstLastPara="1" wrap="square" lIns="0" tIns="0" rIns="0" bIns="0" anchor="t" anchorCtr="0">
            <a:spAutoFit/>
          </a:bodyPr>
          <a:lstStyle/>
          <a:p>
            <a:pPr algn="ctr">
              <a:buSzPts val="6600"/>
            </a:pPr>
            <a:r>
              <a:rPr lang="en-US" altLang="en-PH" sz="6000" b="1" dirty="0">
                <a:solidFill>
                  <a:srgbClr val="FFFFFF"/>
                </a:solidFill>
                <a:latin typeface="Arial Black" panose="020B0A04020102020204" pitchFamily="34" charset="0"/>
                <a:cs typeface="Arial Black" panose="020B0A04020102020204" pitchFamily="34" charset="0"/>
                <a:sym typeface="+mn-ea"/>
              </a:rPr>
              <a:t>Jesus' Teaching on Prayer</a:t>
            </a:r>
            <a:endParaRPr lang="en-US" altLang="en-PH" sz="6000" b="1" cap="none" dirty="0">
              <a:solidFill>
                <a:srgbClr val="FFFFFF"/>
              </a:solidFill>
              <a:latin typeface="Arial Black" panose="020B0A04020102020204" pitchFamily="34" charset="0"/>
              <a:ea typeface="Arial Black" panose="020B0A04020102020204"/>
              <a:cs typeface="Arial Black" panose="020B0A04020102020204" pitchFamily="34" charset="0"/>
              <a:sym typeface="+mn-ea"/>
            </a:endParaRPr>
          </a:p>
        </p:txBody>
      </p:sp>
      <p:sp>
        <p:nvSpPr>
          <p:cNvPr id="117" name="Google Shape;117;p3"/>
          <p:cNvSpPr txBox="1"/>
          <p:nvPr/>
        </p:nvSpPr>
        <p:spPr>
          <a:xfrm>
            <a:off x="0" y="9518015"/>
            <a:ext cx="18288000" cy="768985"/>
          </a:xfrm>
          <a:prstGeom prst="rect">
            <a:avLst/>
          </a:prstGeom>
          <a:solidFill>
            <a:srgbClr val="257D67"/>
          </a:solidFill>
          <a:ln>
            <a:noFill/>
          </a:ln>
        </p:spPr>
        <p:txBody>
          <a:bodyPr spcFirstLastPara="1" wrap="square" lIns="0" tIns="0" rIns="0" bIns="0" anchor="t" anchorCtr="0">
            <a:spAutoFit/>
          </a:bodyPr>
          <a:lstStyle/>
          <a:p>
            <a:pPr algn="ctr">
              <a:buSzPts val="5000"/>
            </a:pPr>
            <a:r>
              <a:rPr lang="en-US" sz="5000" dirty="0">
                <a:solidFill>
                  <a:schemeClr val="lt1"/>
                </a:solidFill>
                <a:latin typeface="Arial Black" panose="020B0A04020102020204"/>
                <a:ea typeface="Arial Black" panose="020B0A04020102020204"/>
                <a:cs typeface="Arial Black" panose="020B0A04020102020204"/>
                <a:sym typeface="Arial Black" panose="020B0A04020102020204"/>
              </a:rPr>
              <a:t>Luke 11:1-13</a:t>
            </a:r>
            <a:endParaRPr lang="en-PH" altLang="en-US" sz="50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Tree>
    <p:extLst>
      <p:ext uri="{BB962C8B-B14F-4D97-AF65-F5344CB8AC3E}">
        <p14:creationId xmlns:p14="http://schemas.microsoft.com/office/powerpoint/2010/main" val="186498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Luke.</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639092" y="1767739"/>
            <a:ext cx="1039682" cy="769441"/>
          </a:xfrm>
          <a:prstGeom prst="rect">
            <a:avLst/>
          </a:prstGeom>
          <a:solidFill>
            <a:schemeClr val="accent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1</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638869" y="2765258"/>
            <a:ext cx="5424872" cy="6093976"/>
          </a:xfrm>
          <a:prstGeom prst="rect">
            <a:avLst/>
          </a:prstGeom>
          <a:noFill/>
          <a:ln>
            <a:noFill/>
          </a:ln>
        </p:spPr>
        <p:txBody>
          <a:bodyPr spcFirstLastPara="1" wrap="square" lIns="0" tIns="0" rIns="0" bIns="0" anchor="t" anchorCtr="0">
            <a:spAutoFit/>
          </a:bodyPr>
          <a:lstStyle/>
          <a:p>
            <a:pPr>
              <a:buSzPts val="4000"/>
            </a:pPr>
            <a:r>
              <a:rPr lang="en-US" sz="4400" b="1" dirty="0">
                <a:solidFill>
                  <a:schemeClr val="bg1"/>
                </a:solidFill>
              </a:rPr>
              <a:t>One day Jesus was praying in a certain place. When he had finished, one of his disciples said to him, “Lord, teach us to pray, just as John taught his disciples.”</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 name="Picture 2" descr="A picture containing text, dress&#10;&#10;Description automatically generated">
            <a:extLst>
              <a:ext uri="{FF2B5EF4-FFF2-40B4-BE49-F238E27FC236}">
                <a16:creationId xmlns:a16="http://schemas.microsoft.com/office/drawing/2014/main" id="{140BCFB6-AE64-72F3-39EA-E51E368E53F3}"/>
              </a:ext>
            </a:extLst>
          </p:cNvPr>
          <p:cNvPicPr>
            <a:picLocks noChangeAspect="1"/>
          </p:cNvPicPr>
          <p:nvPr/>
        </p:nvPicPr>
        <p:blipFill>
          <a:blip r:embed="rId3"/>
          <a:stretch>
            <a:fillRect/>
          </a:stretch>
        </p:blipFill>
        <p:spPr>
          <a:xfrm>
            <a:off x="7357588" y="1804035"/>
            <a:ext cx="9311640" cy="69837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2061882" y="1384048"/>
            <a:ext cx="1070301" cy="768985"/>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2</a:t>
            </a:r>
            <a:endParaRPr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2061882" y="2271236"/>
            <a:ext cx="5187418" cy="6647974"/>
          </a:xfrm>
          <a:prstGeom prst="rect">
            <a:avLst/>
          </a:prstGeom>
          <a:noFill/>
          <a:ln>
            <a:noFill/>
          </a:ln>
        </p:spPr>
        <p:txBody>
          <a:bodyPr spcFirstLastPara="1" wrap="square" lIns="0" tIns="0" rIns="0" bIns="0" anchor="t" anchorCtr="0">
            <a:spAutoFit/>
          </a:bodyPr>
          <a:lstStyle/>
          <a:p>
            <a:pPr>
              <a:buSzPts val="4000"/>
            </a:pPr>
            <a:r>
              <a:rPr lang="en-US" sz="4800" b="1" dirty="0">
                <a:solidFill>
                  <a:schemeClr val="bg1"/>
                </a:solidFill>
              </a:rPr>
              <a:t>Jesus said to them, “When you pray, say this:</a:t>
            </a:r>
          </a:p>
          <a:p>
            <a:pPr>
              <a:buSzPts val="4000"/>
            </a:pPr>
            <a:r>
              <a:rPr lang="en-US" sz="4800" b="1" dirty="0">
                <a:solidFill>
                  <a:schemeClr val="bg1"/>
                </a:solidFill>
              </a:rPr>
              <a:t>‘Father:</a:t>
            </a:r>
          </a:p>
          <a:p>
            <a:pPr>
              <a:buSzPts val="4000"/>
            </a:pPr>
            <a:r>
              <a:rPr lang="en-US" sz="4800" b="1" dirty="0">
                <a:solidFill>
                  <a:schemeClr val="bg1"/>
                </a:solidFill>
              </a:rPr>
              <a:t>    May your holy name be honored;</a:t>
            </a:r>
          </a:p>
          <a:p>
            <a:pPr>
              <a:buSzPts val="4000"/>
            </a:pPr>
            <a:r>
              <a:rPr lang="en-US" sz="4800" b="1" dirty="0">
                <a:solidFill>
                  <a:schemeClr val="bg1"/>
                </a:solidFill>
              </a:rPr>
              <a:t>    may your Kingdom come.</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 name="Picture 2" descr="A picture containing text, person&#10;&#10;Description automatically generated">
            <a:extLst>
              <a:ext uri="{FF2B5EF4-FFF2-40B4-BE49-F238E27FC236}">
                <a16:creationId xmlns:a16="http://schemas.microsoft.com/office/drawing/2014/main" id="{16C31B4F-E106-4495-815A-A422BC8153FD}"/>
              </a:ext>
            </a:extLst>
          </p:cNvPr>
          <p:cNvPicPr>
            <a:picLocks noChangeAspect="1"/>
          </p:cNvPicPr>
          <p:nvPr/>
        </p:nvPicPr>
        <p:blipFill>
          <a:blip r:embed="rId3"/>
          <a:stretch>
            <a:fillRect/>
          </a:stretch>
        </p:blipFill>
        <p:spPr>
          <a:xfrm>
            <a:off x="1363820" y="1367790"/>
            <a:ext cx="10068560" cy="75514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746751" y="2457830"/>
            <a:ext cx="5554980" cy="6771084"/>
          </a:xfrm>
          <a:prstGeom prst="rect">
            <a:avLst/>
          </a:prstGeom>
          <a:noFill/>
          <a:ln>
            <a:noFill/>
          </a:ln>
        </p:spPr>
        <p:txBody>
          <a:bodyPr spcFirstLastPara="1" wrap="square" lIns="0" tIns="0" rIns="0" bIns="0" anchor="t" anchorCtr="0">
            <a:spAutoFit/>
          </a:bodyPr>
          <a:lstStyle/>
          <a:p>
            <a:pPr>
              <a:buSzPts val="4000"/>
            </a:pPr>
            <a:r>
              <a:rPr lang="en-US" sz="8800" b="1" dirty="0">
                <a:solidFill>
                  <a:schemeClr val="bg1"/>
                </a:solidFill>
                <a:latin typeface="+mn-ea"/>
                <a:cs typeface="+mn-ea"/>
              </a:rPr>
              <a:t>Give us day by day the food we need.</a:t>
            </a:r>
          </a:p>
        </p:txBody>
      </p:sp>
      <p:sp>
        <p:nvSpPr>
          <p:cNvPr id="131" name="Google Shape;131;p5"/>
          <p:cNvSpPr txBox="1"/>
          <p:nvPr/>
        </p:nvSpPr>
        <p:spPr>
          <a:xfrm>
            <a:off x="1746751" y="1410080"/>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3</a:t>
            </a:r>
          </a:p>
        </p:txBody>
      </p:sp>
      <p:pic>
        <p:nvPicPr>
          <p:cNvPr id="3" name="Picture 2" descr="A person with a beard&#10;&#10;Description automatically generated with low confidence">
            <a:extLst>
              <a:ext uri="{FF2B5EF4-FFF2-40B4-BE49-F238E27FC236}">
                <a16:creationId xmlns:a16="http://schemas.microsoft.com/office/drawing/2014/main" id="{3C260D0B-53A2-86EA-977E-CC74DB13120A}"/>
              </a:ext>
            </a:extLst>
          </p:cNvPr>
          <p:cNvPicPr>
            <a:picLocks noChangeAspect="1"/>
          </p:cNvPicPr>
          <p:nvPr/>
        </p:nvPicPr>
        <p:blipFill>
          <a:blip r:embed="rId3"/>
          <a:stretch>
            <a:fillRect/>
          </a:stretch>
        </p:blipFill>
        <p:spPr>
          <a:xfrm>
            <a:off x="6217920" y="1159510"/>
            <a:ext cx="10623973" cy="79679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2011506" y="972678"/>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4</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2011506" y="2091122"/>
            <a:ext cx="5170805" cy="7478970"/>
          </a:xfrm>
          <a:prstGeom prst="rect">
            <a:avLst/>
          </a:prstGeom>
          <a:noFill/>
          <a:ln>
            <a:noFill/>
          </a:ln>
        </p:spPr>
        <p:txBody>
          <a:bodyPr spcFirstLastPara="1" wrap="square" lIns="0" tIns="0" rIns="0" bIns="0" anchor="t" anchorCtr="0">
            <a:spAutoFit/>
          </a:bodyPr>
          <a:lstStyle/>
          <a:p>
            <a:pPr>
              <a:buClr>
                <a:schemeClr val="dk1"/>
              </a:buClr>
              <a:buSzPts val="1100"/>
            </a:pPr>
            <a:r>
              <a:rPr lang="en-US" sz="5400" b="1" dirty="0">
                <a:solidFill>
                  <a:schemeClr val="bg1"/>
                </a:solidFill>
              </a:rPr>
              <a:t>Forgive us our sins,</a:t>
            </a:r>
          </a:p>
          <a:p>
            <a:pPr>
              <a:buClr>
                <a:schemeClr val="dk1"/>
              </a:buClr>
              <a:buSzPts val="1100"/>
            </a:pPr>
            <a:r>
              <a:rPr lang="en-US" sz="5400" b="1" dirty="0">
                <a:solidFill>
                  <a:schemeClr val="bg1"/>
                </a:solidFill>
              </a:rPr>
              <a:t>    for we forgive everyone who does us wrong.</a:t>
            </a:r>
          </a:p>
          <a:p>
            <a:pPr>
              <a:buClr>
                <a:schemeClr val="dk1"/>
              </a:buClr>
              <a:buSzPts val="1100"/>
            </a:pPr>
            <a:r>
              <a:rPr lang="en-US" sz="5400" b="1" dirty="0">
                <a:solidFill>
                  <a:schemeClr val="bg1"/>
                </a:solidFill>
              </a:rPr>
              <a:t>    And do not bring us to hard testing.’”</a:t>
            </a:r>
          </a:p>
        </p:txBody>
      </p:sp>
      <p:pic>
        <p:nvPicPr>
          <p:cNvPr id="3" name="Picture 2" descr="A picture containing text, person&#10;&#10;Description automatically generated">
            <a:extLst>
              <a:ext uri="{FF2B5EF4-FFF2-40B4-BE49-F238E27FC236}">
                <a16:creationId xmlns:a16="http://schemas.microsoft.com/office/drawing/2014/main" id="{C27AFB24-B0ED-DE9A-B507-FFEBC9D8C1CD}"/>
              </a:ext>
            </a:extLst>
          </p:cNvPr>
          <p:cNvPicPr>
            <a:picLocks noChangeAspect="1"/>
          </p:cNvPicPr>
          <p:nvPr/>
        </p:nvPicPr>
        <p:blipFill>
          <a:blip r:embed="rId3"/>
          <a:stretch>
            <a:fillRect/>
          </a:stretch>
        </p:blipFill>
        <p:spPr>
          <a:xfrm>
            <a:off x="1056640" y="1240790"/>
            <a:ext cx="10407227" cy="78054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912</Words>
  <Application>Microsoft Office PowerPoint</Application>
  <PresentationFormat>Custom</PresentationFormat>
  <Paragraphs>104</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Jerald Cruz</cp:lastModifiedBy>
  <cp:revision>187</cp:revision>
  <dcterms:created xsi:type="dcterms:W3CDTF">2020-09-06T06:27:00Z</dcterms:created>
  <dcterms:modified xsi:type="dcterms:W3CDTF">2022-07-20T04:59:48Z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B1BB1237CC6B4651A38372A8AE257A8B</vt:lpwstr>
  </property>
  <property fmtid="{D5CDD505-2E9C-101B-9397-08002B2CF9AE}" pid="3" name="KSOProductBuildVer">
    <vt:lpwstr>1033-11.2.0.11156</vt:lpwstr>
  </property>
</Properties>
</file>