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79" r:id="rId6"/>
    <p:sldId id="258" r:id="rId7"/>
    <p:sldId id="259" r:id="rId8"/>
    <p:sldId id="261" r:id="rId9"/>
    <p:sldId id="287" r:id="rId10"/>
    <p:sldId id="260" r:id="rId11"/>
    <p:sldId id="262" r:id="rId12"/>
    <p:sldId id="305" r:id="rId13"/>
    <p:sldId id="306" r:id="rId14"/>
    <p:sldId id="307" r:id="rId15"/>
    <p:sldId id="313" r:id="rId16"/>
    <p:sldId id="314" r:id="rId17"/>
    <p:sldId id="315" r:id="rId18"/>
    <p:sldId id="316" r:id="rId19"/>
    <p:sldId id="317" r:id="rId20"/>
    <p:sldId id="327" r:id="rId21"/>
    <p:sldId id="328" r:id="rId22"/>
    <p:sldId id="329" r:id="rId23"/>
    <p:sldId id="330" r:id="rId24"/>
    <p:sldId id="267" r:id="rId25"/>
    <p:sldId id="270" r:id="rId26"/>
    <p:sldId id="269" r:id="rId27"/>
    <p:sldId id="323" r:id="rId28"/>
    <p:sldId id="271" r:id="rId29"/>
    <p:sldId id="304" r:id="rId30"/>
  </p:sldIdLst>
  <p:sldSz cx="18288000" cy="10287000"/>
  <p:notesSz cx="6858000" cy="9144000"/>
  <p:embeddedFontLst>
    <p:embeddedFont>
      <p:font typeface="Calibri" panose="020F0502020204030204"/>
      <p:regular r:id="rId34"/>
      <p:bold r:id="rId35"/>
      <p:italic r:id="rId36"/>
      <p:boldItalic r:id="rId37"/>
    </p:embeddedFont>
    <p:embeddedFont>
      <p:font typeface="Arial Black" panose="020B0A04020102020204" pitchFamily="34" charset="0"/>
      <p:bold r:id="rId38"/>
    </p:embeddedFont>
    <p:embeddedFont>
      <p:font typeface="Arial Black" panose="020B0A04020102020204"/>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696F"/>
    <a:srgbClr val="FF8F79"/>
    <a:srgbClr val="CA2200"/>
    <a:srgbClr val="D79491"/>
    <a:srgbClr val="EBA3A3"/>
    <a:srgbClr val="DDB1B4"/>
    <a:srgbClr val="12A6B6"/>
    <a:srgbClr val="16D0E4"/>
    <a:srgbClr val="257D67"/>
    <a:srgbClr val="0E5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323" autoAdjust="0"/>
    <p:restoredTop sz="91057" autoAdjust="0"/>
  </p:normalViewPr>
  <p:slideViewPr>
    <p:cSldViewPr snapToGrid="0">
      <p:cViewPr>
        <p:scale>
          <a:sx n="33" d="100"/>
          <a:sy n="33" d="100"/>
        </p:scale>
        <p:origin x="-1278" y="-384"/>
      </p:cViewPr>
      <p:guideLst>
        <p:guide orient="horz" pos="2187"/>
        <p:guide pos="291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smtClean="0">
                <a:solidFill>
                  <a:srgbClr val="FFFFFF"/>
                </a:solidFill>
              </a:rPr>
              <a:t>1</a:t>
            </a:r>
            <a:r>
              <a:rPr lang="en-US" altLang="en-PH" sz="3000" b="1" dirty="0" smtClean="0">
                <a:solidFill>
                  <a:srgbClr val="FFFFFF"/>
                </a:solidFill>
              </a:rPr>
              <a:t>4</a:t>
            </a:r>
            <a:r>
              <a:rPr lang="en-PH" altLang="en-US" sz="3000" b="1" dirty="0" smtClean="0">
                <a:solidFill>
                  <a:srgbClr val="FFFFFF"/>
                </a:solidFill>
              </a:rPr>
              <a:t>th Sunday in Ordinary Time</a:t>
            </a:r>
            <a:r>
              <a:rPr lang="en-US" sz="3000" b="1" dirty="0" smtClean="0">
                <a:solidFill>
                  <a:srgbClr val="FFFFFF"/>
                </a:solidFill>
              </a:rPr>
              <a:t>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72726" y="2068555"/>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6</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72540" y="3201670"/>
            <a:ext cx="4634230" cy="4847590"/>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rPr>
              <a:t>If a peaceful person lives there, your peace will rest on him; but if not, it will return to you.</a:t>
            </a:r>
            <a:endParaRPr lang="en-US" sz="45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12" name="Picture 111"/>
          <p:cNvPicPr/>
          <p:nvPr/>
        </p:nvPicPr>
        <p:blipFill>
          <a:blip r:embed="rId1"/>
          <a:stretch>
            <a:fillRect/>
          </a:stretch>
        </p:blipFill>
        <p:spPr>
          <a:xfrm>
            <a:off x="6884670" y="1485900"/>
            <a:ext cx="9753600" cy="7315200"/>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293495" y="2719070"/>
            <a:ext cx="5894705" cy="5539740"/>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latin typeface="+mn-ea"/>
                <a:cs typeface="+mn-ea"/>
              </a:rPr>
              <a:t>Stay in the same house and eat and drink what is offered to you, for the laborer deserves his payment. Do not move about from one house to another.</a:t>
            </a:r>
            <a:endParaRPr lang="en-US" sz="4500" b="1" dirty="0" smtClean="0">
              <a:solidFill>
                <a:schemeClr val="bg1"/>
              </a:solidFill>
              <a:latin typeface="+mn-ea"/>
              <a:cs typeface="+mn-ea"/>
            </a:endParaRPr>
          </a:p>
        </p:txBody>
      </p:sp>
      <p:sp>
        <p:nvSpPr>
          <p:cNvPr id="131" name="Google Shape;131;p5"/>
          <p:cNvSpPr txBox="1"/>
          <p:nvPr/>
        </p:nvSpPr>
        <p:spPr>
          <a:xfrm>
            <a:off x="1293472" y="1707022"/>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7</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6" name="Picture 105"/>
          <p:cNvPicPr/>
          <p:nvPr/>
        </p:nvPicPr>
        <p:blipFill>
          <a:blip r:embed="rId1"/>
          <a:stretch>
            <a:fillRect/>
          </a:stretch>
        </p:blipFill>
        <p:spPr>
          <a:xfrm>
            <a:off x="8572500" y="1524000"/>
            <a:ext cx="8657590" cy="7315200"/>
          </a:xfrm>
          <a:prstGeom prst="rect">
            <a:avLst/>
          </a:prstGeom>
          <a:noFill/>
          <a:ln w="9525">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166579" y="2466305"/>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altLang="en-US" sz="50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8      </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2166600" y="3728720"/>
            <a:ext cx="4775835" cy="3462020"/>
          </a:xfrm>
          <a:prstGeom prst="rect">
            <a:avLst/>
          </a:prstGeom>
          <a:noFill/>
          <a:ln>
            <a:noFill/>
          </a:ln>
        </p:spPr>
        <p:txBody>
          <a:bodyPr spcFirstLastPara="1" wrap="square" lIns="0" tIns="0" rIns="0" bIns="0" anchor="t" anchorCtr="0">
            <a:spAutoFit/>
          </a:bodyPr>
          <a:lstStyle/>
          <a:p>
            <a:pPr>
              <a:buClr>
                <a:schemeClr val="dk1"/>
              </a:buClr>
              <a:buSzPts val="1100"/>
            </a:pPr>
            <a:r>
              <a:rPr lang="en-US" sz="4500" b="1" dirty="0" smtClean="0">
                <a:solidFill>
                  <a:schemeClr val="bg1"/>
                </a:solidFill>
              </a:rPr>
              <a:t>Whatever town you enter and they welcome you, eat what is set before you, </a:t>
            </a:r>
            <a:endParaRPr lang="en-US" sz="4500" b="1" dirty="0" smtClean="0">
              <a:solidFill>
                <a:schemeClr val="bg1"/>
              </a:solidFill>
            </a:endParaRPr>
          </a:p>
        </p:txBody>
      </p:sp>
      <p:pic>
        <p:nvPicPr>
          <p:cNvPr id="107" name="Picture 106"/>
          <p:cNvPicPr/>
          <p:nvPr/>
        </p:nvPicPr>
        <p:blipFill>
          <a:blip r:embed="rId1"/>
          <a:stretch>
            <a:fillRect/>
          </a:stretch>
        </p:blipFill>
        <p:spPr>
          <a:xfrm>
            <a:off x="1393825" y="1485900"/>
            <a:ext cx="9753600" cy="7315200"/>
          </a:xfrm>
          <a:prstGeom prst="rect">
            <a:avLst/>
          </a:prstGeom>
          <a:noFill/>
          <a:ln w="9525">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494379" y="2070801"/>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9</a:t>
            </a:r>
            <a:endPar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494155" y="3356610"/>
            <a:ext cx="5559425" cy="3846830"/>
          </a:xfrm>
          <a:prstGeom prst="rect">
            <a:avLst/>
          </a:prstGeom>
          <a:noFill/>
          <a:ln>
            <a:noFill/>
          </a:ln>
        </p:spPr>
        <p:txBody>
          <a:bodyPr spcFirstLastPara="1" wrap="square" lIns="0" tIns="0" rIns="0" bIns="0" anchor="t" anchorCtr="0">
            <a:spAutoFit/>
          </a:bodyPr>
          <a:lstStyle/>
          <a:p>
            <a:pPr>
              <a:buSzPts val="4000"/>
            </a:pPr>
            <a:r>
              <a:rPr lang="en-US" sz="5000" b="1" dirty="0" smtClean="0">
                <a:solidFill>
                  <a:schemeClr val="bg1"/>
                </a:solidFill>
              </a:rPr>
              <a:t>cure the sick in it and say to them, ‘The kingdom of God is at hand for you.’ </a:t>
            </a:r>
            <a:endParaRPr lang="en-US" sz="50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8" name="Picture 107"/>
          <p:cNvPicPr/>
          <p:nvPr/>
        </p:nvPicPr>
        <p:blipFill>
          <a:blip r:embed="rId1"/>
          <a:stretch>
            <a:fillRect/>
          </a:stretch>
        </p:blipFill>
        <p:spPr>
          <a:xfrm>
            <a:off x="8459470" y="1209040"/>
            <a:ext cx="8124190" cy="7868285"/>
          </a:xfrm>
          <a:prstGeom prst="rect">
            <a:avLst/>
          </a:prstGeom>
          <a:noFill/>
          <a:ln w="9525">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72726" y="1662790"/>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alt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a:t>
            </a:r>
            <a:r>
              <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0</a:t>
            </a:r>
            <a:endPar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72540" y="3065780"/>
            <a:ext cx="6147435" cy="3462020"/>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rPr>
              <a:t>Whatever town you enter and they do not receive you, go out into the streets and say,</a:t>
            </a:r>
            <a:endParaRPr lang="en-US" sz="45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9" name="Picture 108"/>
          <p:cNvPicPr/>
          <p:nvPr/>
        </p:nvPicPr>
        <p:blipFill>
          <a:blip r:embed="rId1"/>
          <a:stretch>
            <a:fillRect/>
          </a:stretch>
        </p:blipFill>
        <p:spPr>
          <a:xfrm>
            <a:off x="8131810" y="1663065"/>
            <a:ext cx="8658225" cy="7315200"/>
          </a:xfrm>
          <a:prstGeom prst="rect">
            <a:avLst/>
          </a:prstGeom>
          <a:noFill/>
          <a:ln w="9525">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293495" y="2870835"/>
            <a:ext cx="5591175" cy="5539740"/>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latin typeface="+mn-ea"/>
                <a:cs typeface="+mn-ea"/>
              </a:rPr>
              <a:t>‘The dust of your town that clings to our feet, even that we shake off against you.’ Yet know this: the kingdom of God is at hand. </a:t>
            </a:r>
            <a:endParaRPr lang="en-US" sz="4500" b="1" dirty="0" smtClean="0">
              <a:solidFill>
                <a:schemeClr val="bg1"/>
              </a:solidFill>
              <a:latin typeface="+mn-ea"/>
              <a:cs typeface="+mn-ea"/>
            </a:endParaRPr>
          </a:p>
        </p:txBody>
      </p:sp>
      <p:sp>
        <p:nvSpPr>
          <p:cNvPr id="131" name="Google Shape;131;p5"/>
          <p:cNvSpPr txBox="1"/>
          <p:nvPr/>
        </p:nvSpPr>
        <p:spPr>
          <a:xfrm>
            <a:off x="1293472" y="1692417"/>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altLang="en-PH"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1</a:t>
            </a:r>
            <a:r>
              <a:rPr lang="en-PH" alt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1</a:t>
            </a: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	</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3" name="Picture 112"/>
          <p:cNvPicPr/>
          <p:nvPr/>
        </p:nvPicPr>
        <p:blipFill>
          <a:blip r:embed="rId1"/>
          <a:stretch>
            <a:fillRect/>
          </a:stretch>
        </p:blipFill>
        <p:spPr>
          <a:xfrm>
            <a:off x="7400290" y="1485900"/>
            <a:ext cx="9586595" cy="7315200"/>
          </a:xfrm>
          <a:prstGeom prst="rect">
            <a:avLst/>
          </a:prstGeom>
          <a:noFill/>
          <a:ln w="9525">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1708744" y="2557745"/>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alt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a:t>
            </a:r>
            <a:r>
              <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a:t>
            </a:r>
            <a:endPar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708765" y="3728720"/>
            <a:ext cx="4398010" cy="4154805"/>
          </a:xfrm>
          <a:prstGeom prst="rect">
            <a:avLst/>
          </a:prstGeom>
          <a:noFill/>
          <a:ln>
            <a:noFill/>
          </a:ln>
        </p:spPr>
        <p:txBody>
          <a:bodyPr spcFirstLastPara="1" wrap="square" lIns="0" tIns="0" rIns="0" bIns="0" anchor="t" anchorCtr="0">
            <a:spAutoFit/>
          </a:bodyPr>
          <a:lstStyle/>
          <a:p>
            <a:pPr>
              <a:buClr>
                <a:schemeClr val="dk1"/>
              </a:buClr>
              <a:buSzPts val="1100"/>
            </a:pPr>
            <a:r>
              <a:rPr lang="en-US" sz="4500" b="1" dirty="0" smtClean="0">
                <a:solidFill>
                  <a:schemeClr val="bg1"/>
                </a:solidFill>
              </a:rPr>
              <a:t>I tell you, it will be more tolerable for Sodom on that day than for that town.</a:t>
            </a:r>
            <a:endParaRPr lang="en-US" sz="4500" b="1" dirty="0" smtClean="0">
              <a:solidFill>
                <a:schemeClr val="bg1"/>
              </a:solidFill>
            </a:endParaRPr>
          </a:p>
        </p:txBody>
      </p:sp>
      <p:pic>
        <p:nvPicPr>
          <p:cNvPr id="114" name="Picture 113"/>
          <p:cNvPicPr/>
          <p:nvPr/>
        </p:nvPicPr>
        <p:blipFill>
          <a:blip r:embed="rId1"/>
          <a:stretch>
            <a:fillRect/>
          </a:stretch>
        </p:blipFill>
        <p:spPr>
          <a:xfrm>
            <a:off x="1661795" y="1148080"/>
            <a:ext cx="8787130" cy="7991475"/>
          </a:xfrm>
          <a:prstGeom prst="rect">
            <a:avLst/>
          </a:prstGeom>
          <a:noFill/>
          <a:ln w="9525">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72726" y="1358625"/>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alt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17</a:t>
            </a:r>
            <a:endPar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72540" y="2593975"/>
            <a:ext cx="5082540" cy="6232525"/>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rPr>
              <a:t>The seventy-two returned rejoicing, and said, </a:t>
            </a:r>
            <a:endParaRPr lang="en-US" sz="4500" b="1" dirty="0" smtClean="0">
              <a:solidFill>
                <a:schemeClr val="bg1"/>
              </a:solidFill>
            </a:endParaRPr>
          </a:p>
          <a:p>
            <a:pPr>
              <a:buSzPts val="4000"/>
            </a:pPr>
            <a:endParaRPr lang="en-US" sz="4500" b="1" dirty="0" smtClean="0">
              <a:solidFill>
                <a:schemeClr val="bg1"/>
              </a:solidFill>
            </a:endParaRPr>
          </a:p>
          <a:p>
            <a:pPr>
              <a:buSzPts val="4000"/>
            </a:pPr>
            <a:r>
              <a:rPr lang="en-US" sz="4500" b="1" dirty="0" smtClean="0">
                <a:solidFill>
                  <a:schemeClr val="bg1"/>
                </a:solidFill>
              </a:rPr>
              <a:t>“Lord, even the demons are subject to us because of your name.”</a:t>
            </a:r>
            <a:endParaRPr lang="en-US" sz="45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15" name="Picture 114"/>
          <p:cNvPicPr/>
          <p:nvPr/>
        </p:nvPicPr>
        <p:blipFill>
          <a:blip r:embed="rId1"/>
          <a:stretch>
            <a:fillRect/>
          </a:stretch>
        </p:blipFill>
        <p:spPr>
          <a:xfrm>
            <a:off x="7209790" y="1459865"/>
            <a:ext cx="9756140" cy="7366635"/>
          </a:xfrm>
          <a:prstGeom prst="rect">
            <a:avLst/>
          </a:prstGeom>
          <a:noFill/>
          <a:ln w="9525">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400175" y="3494405"/>
            <a:ext cx="4785995" cy="4154805"/>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latin typeface="+mn-ea"/>
                <a:cs typeface="+mn-ea"/>
              </a:rPr>
              <a:t>Jesus said, </a:t>
            </a:r>
            <a:endParaRPr lang="en-US" sz="4500" b="1" dirty="0" smtClean="0">
              <a:solidFill>
                <a:schemeClr val="bg1"/>
              </a:solidFill>
              <a:latin typeface="+mn-ea"/>
              <a:cs typeface="+mn-ea"/>
            </a:endParaRPr>
          </a:p>
          <a:p>
            <a:pPr>
              <a:buSzPts val="4000"/>
            </a:pPr>
            <a:endParaRPr lang="en-US" sz="4500" b="1" dirty="0" smtClean="0">
              <a:solidFill>
                <a:schemeClr val="bg1"/>
              </a:solidFill>
              <a:latin typeface="+mn-ea"/>
              <a:cs typeface="+mn-ea"/>
            </a:endParaRPr>
          </a:p>
          <a:p>
            <a:pPr>
              <a:buSzPts val="4000"/>
            </a:pPr>
            <a:r>
              <a:rPr lang="en-US" sz="4500" b="1" dirty="0" smtClean="0">
                <a:solidFill>
                  <a:schemeClr val="bg1"/>
                </a:solidFill>
                <a:latin typeface="+mn-ea"/>
                <a:cs typeface="+mn-ea"/>
              </a:rPr>
              <a:t>“I have observed Satan fall like lightning from the sky. </a:t>
            </a:r>
            <a:endParaRPr lang="en-US" sz="4500" b="1" dirty="0" smtClean="0">
              <a:solidFill>
                <a:schemeClr val="bg1"/>
              </a:solidFill>
              <a:latin typeface="+mn-ea"/>
              <a:cs typeface="+mn-ea"/>
            </a:endParaRPr>
          </a:p>
        </p:txBody>
      </p:sp>
      <p:sp>
        <p:nvSpPr>
          <p:cNvPr id="131" name="Google Shape;131;p5"/>
          <p:cNvSpPr txBox="1"/>
          <p:nvPr/>
        </p:nvSpPr>
        <p:spPr>
          <a:xfrm>
            <a:off x="1400152" y="2284872"/>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altLang="en-PH"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18</a:t>
            </a: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	</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6" name="Picture 115"/>
          <p:cNvPicPr/>
          <p:nvPr/>
        </p:nvPicPr>
        <p:blipFill>
          <a:blip r:embed="rId1"/>
          <a:stretch>
            <a:fillRect/>
          </a:stretch>
        </p:blipFill>
        <p:spPr>
          <a:xfrm>
            <a:off x="7154545" y="1366520"/>
            <a:ext cx="9944100" cy="7646670"/>
          </a:xfrm>
          <a:prstGeom prst="rect">
            <a:avLst/>
          </a:prstGeom>
          <a:noFill/>
          <a:ln w="9525">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1435694" y="1828130"/>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alt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19</a:t>
            </a:r>
            <a:endPar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435715" y="2928620"/>
            <a:ext cx="5615940" cy="5539740"/>
          </a:xfrm>
          <a:prstGeom prst="rect">
            <a:avLst/>
          </a:prstGeom>
          <a:noFill/>
          <a:ln>
            <a:noFill/>
          </a:ln>
        </p:spPr>
        <p:txBody>
          <a:bodyPr spcFirstLastPara="1" wrap="square" lIns="0" tIns="0" rIns="0" bIns="0" anchor="t" anchorCtr="0">
            <a:spAutoFit/>
          </a:bodyPr>
          <a:lstStyle/>
          <a:p>
            <a:pPr>
              <a:buClr>
                <a:schemeClr val="dk1"/>
              </a:buClr>
              <a:buSzPts val="1100"/>
            </a:pPr>
            <a:r>
              <a:rPr lang="en-US" sz="4500" b="1" dirty="0" smtClean="0">
                <a:solidFill>
                  <a:schemeClr val="bg1"/>
                </a:solidFill>
              </a:rPr>
              <a:t>Behold, I have given you the power ‘to tread upon serpents’ and scorpions and upon the full force of the enemy and nothing will harm you.</a:t>
            </a:r>
            <a:endParaRPr lang="en-US" sz="4500" b="1" dirty="0" smtClean="0">
              <a:solidFill>
                <a:schemeClr val="bg1"/>
              </a:solidFill>
            </a:endParaRPr>
          </a:p>
        </p:txBody>
      </p:sp>
      <p:pic>
        <p:nvPicPr>
          <p:cNvPr id="118" name="Picture 117"/>
          <p:cNvPicPr/>
          <p:nvPr/>
        </p:nvPicPr>
        <p:blipFill>
          <a:blip r:embed="rId1"/>
          <a:stretch>
            <a:fillRect/>
          </a:stretch>
        </p:blipFill>
        <p:spPr>
          <a:xfrm>
            <a:off x="1346200" y="1138555"/>
            <a:ext cx="9356725" cy="8010525"/>
          </a:xfrm>
          <a:prstGeom prst="rect">
            <a:avLst/>
          </a:prstGeom>
          <a:noFill/>
          <a:ln w="9525">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721995" y="1796415"/>
            <a:ext cx="16280765" cy="8002270"/>
          </a:xfrm>
          <a:prstGeom prst="rect">
            <a:avLst/>
          </a:prstGeom>
          <a:noFill/>
          <a:ln>
            <a:noFill/>
          </a:ln>
        </p:spPr>
        <p:txBody>
          <a:bodyPr spcFirstLastPara="1" wrap="square" lIns="0" tIns="0" rIns="0" bIns="0" anchor="t" anchorCtr="0">
            <a:spAutoFit/>
          </a:bodyPr>
          <a:lstStyle/>
          <a:p>
            <a:r>
              <a:rPr sz="4000" dirty="0" smtClean="0">
                <a:solidFill>
                  <a:schemeClr val="bg1"/>
                </a:solidFill>
              </a:rPr>
              <a:t>In this Sunday’s Gospel, Jesus sends out 72 of his disciples and tells them what they need to take with them on their journey.</a:t>
            </a:r>
            <a:r>
              <a:rPr lang="en-US" sz="4000" dirty="0" smtClean="0">
                <a:solidFill>
                  <a:schemeClr val="bg1"/>
                </a:solidFill>
              </a:rPr>
              <a:t> </a:t>
            </a:r>
            <a:r>
              <a:rPr sz="4000" dirty="0" smtClean="0">
                <a:solidFill>
                  <a:schemeClr val="bg1"/>
                </a:solidFill>
              </a:rPr>
              <a:t>What did Jesus tell them they should take with them on their journey? (no money, no sack, no sandals; nothing)</a:t>
            </a:r>
            <a:r>
              <a:rPr lang="en-US" sz="4000" dirty="0" smtClean="0">
                <a:solidFill>
                  <a:schemeClr val="bg1"/>
                </a:solidFill>
              </a:rPr>
              <a:t>. Jesus is telling his disciples and all of us that the only thing we really need is God’s grace. Although the world tells us that we need many things in order to be happy, Jesus is telling us that all we need for the journey is his grace and the knowledge that we are doing his work.</a:t>
            </a:r>
            <a:endParaRPr lang="en-US" sz="4000" dirty="0" smtClean="0">
              <a:solidFill>
                <a:schemeClr val="bg1"/>
              </a:solidFill>
            </a:endParaRPr>
          </a:p>
          <a:p>
            <a:endParaRPr lang="en-US" sz="4000" dirty="0" smtClean="0">
              <a:solidFill>
                <a:schemeClr val="bg1"/>
              </a:solidFill>
            </a:endParaRPr>
          </a:p>
          <a:p>
            <a:r>
              <a:rPr lang="en-US" sz="4000" dirty="0" smtClean="0">
                <a:solidFill>
                  <a:schemeClr val="bg1"/>
                </a:solidFill>
              </a:rPr>
              <a:t>This week’s Gospel reminded us to trust in the Lord’s providence and protection fully. Let us not cling to worldly safety nets but, like the apostles, set out and proclaim the Gospel with total faith that the Lord will provide.</a:t>
            </a:r>
            <a:endParaRPr lang="en-US" sz="4000" dirty="0" smtClean="0">
              <a:solidFill>
                <a:schemeClr val="bg1"/>
              </a:solidFill>
            </a:endParaRPr>
          </a:p>
        </p:txBody>
      </p:sp>
      <p:sp>
        <p:nvSpPr>
          <p:cNvPr id="109" name="Google Shape;109;gf389fad905_0_26"/>
          <p:cNvSpPr txBox="1"/>
          <p:nvPr/>
        </p:nvSpPr>
        <p:spPr>
          <a:xfrm>
            <a:off x="721901" y="830006"/>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dirty="0">
                <a:solidFill>
                  <a:schemeClr val="bg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dirty="0">
              <a:solidFill>
                <a:schemeClr val="bg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364166" y="1708510"/>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alt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20</a:t>
            </a:r>
            <a:endPar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363980" y="3171825"/>
            <a:ext cx="5493385" cy="4847590"/>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rPr>
              <a:t>Nevertheless, do not rejoice because the spirits are subject to you, but rejoice because your names are written in heaven.”</a:t>
            </a:r>
            <a:endParaRPr lang="en-US" sz="45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19" name="Picture 118"/>
          <p:cNvPicPr/>
          <p:nvPr/>
        </p:nvPicPr>
        <p:blipFill>
          <a:blip r:embed="rId1"/>
          <a:stretch>
            <a:fillRect/>
          </a:stretch>
        </p:blipFill>
        <p:spPr>
          <a:xfrm>
            <a:off x="7894320" y="1353820"/>
            <a:ext cx="8584565" cy="7579995"/>
          </a:xfrm>
          <a:prstGeom prst="rect">
            <a:avLst/>
          </a:prstGeom>
          <a:noFill/>
          <a:ln w="9525">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02"/>
        <p:cNvGrpSpPr/>
        <p:nvPr/>
      </p:nvGrpSpPr>
      <p:grpSpPr>
        <a:xfrm>
          <a:off x="0" y="0"/>
          <a:ext cx="0" cy="0"/>
          <a:chOff x="0" y="0"/>
          <a:chExt cx="0" cy="0"/>
        </a:xfrm>
      </p:grpSpPr>
      <p:sp>
        <p:nvSpPr>
          <p:cNvPr id="203" name="Google Shape;203;p22"/>
          <p:cNvSpPr/>
          <p:nvPr/>
        </p:nvSpPr>
        <p:spPr>
          <a:xfrm>
            <a:off x="1499870" y="1805940"/>
            <a:ext cx="6865620" cy="1438910"/>
          </a:xfrm>
          <a:prstGeom prst="rect">
            <a:avLst/>
          </a:prstGeom>
          <a:solidFill>
            <a:srgbClr val="D7949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smtClean="0">
                <a:solidFill>
                  <a:schemeClr val="tx1"/>
                </a:solidFill>
                <a:latin typeface="Arial Black" panose="020B0A04020102020204"/>
                <a:ea typeface="Arial Black" panose="020B0A04020102020204"/>
                <a:cs typeface="Arial Black" panose="020B0A04020102020204"/>
                <a:sym typeface="Arial Black" panose="020B0A04020102020204"/>
              </a:rPr>
              <a:t>Activity: </a:t>
            </a:r>
            <a:endParaRPr lang="en-US" sz="4000" b="0" i="0" u="none" strike="noStrike" cap="none" dirty="0" smtClean="0">
              <a:solidFill>
                <a:schemeClr val="tx1"/>
              </a:solidFill>
              <a:latin typeface="Arial Black" panose="020B0A04020102020204"/>
              <a:ea typeface="Arial Black" panose="020B0A04020102020204"/>
              <a:cs typeface="Arial Black" panose="020B0A04020102020204"/>
              <a:sym typeface="Arial Black" panose="020B0A04020102020204"/>
            </a:endParaRPr>
          </a:p>
          <a:p>
            <a:pPr marL="0" marR="0" lvl="0" indent="0" algn="ctr" rtl="0">
              <a:lnSpc>
                <a:spcPct val="100000"/>
              </a:lnSpc>
              <a:spcBef>
                <a:spcPts val="0"/>
              </a:spcBef>
              <a:spcAft>
                <a:spcPts val="0"/>
              </a:spcAft>
              <a:buClr>
                <a:srgbClr val="000000"/>
              </a:buClr>
              <a:buSzPts val="4000"/>
              <a:buFont typeface="Arial" panose="020B0604020202020204"/>
              <a:buNone/>
            </a:pPr>
            <a:r>
              <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rPr>
              <a:t>Following Jesus Craft</a:t>
            </a:r>
            <a:endPar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endParaRPr>
          </a:p>
        </p:txBody>
      </p:sp>
      <p:sp>
        <p:nvSpPr>
          <p:cNvPr id="204" name="Google Shape;204;p22"/>
          <p:cNvSpPr txBox="1"/>
          <p:nvPr/>
        </p:nvSpPr>
        <p:spPr>
          <a:xfrm>
            <a:off x="1500134" y="4066451"/>
            <a:ext cx="6768900" cy="3475355"/>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US" sz="4400" b="1" dirty="0">
                <a:solidFill>
                  <a:schemeClr val="lt1"/>
                </a:solidFill>
                <a:latin typeface="Calibri" panose="020F0502020204030204"/>
                <a:ea typeface="Calibri" panose="020F0502020204030204"/>
                <a:cs typeface="Calibri" panose="020F0502020204030204"/>
                <a:sym typeface="Calibri" panose="020F0502020204030204"/>
              </a:rPr>
              <a:t>Colored Paper / Bond Paper</a:t>
            </a:r>
            <a:endParaRPr lang="en-US" sz="44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4400" b="1" dirty="0">
                <a:solidFill>
                  <a:schemeClr val="lt1"/>
                </a:solidFill>
                <a:latin typeface="Calibri" panose="020F0502020204030204"/>
                <a:ea typeface="Calibri" panose="020F0502020204030204"/>
                <a:cs typeface="Calibri" panose="020F0502020204030204"/>
                <a:sym typeface="Calibri" panose="020F0502020204030204"/>
              </a:rPr>
              <a:t>Scissor</a:t>
            </a:r>
            <a:endParaRPr lang="en-US" sz="44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4400" b="1" dirty="0">
                <a:solidFill>
                  <a:schemeClr val="lt1"/>
                </a:solidFill>
                <a:latin typeface="Calibri" panose="020F0502020204030204"/>
                <a:ea typeface="Calibri" panose="020F0502020204030204"/>
                <a:cs typeface="Calibri" panose="020F0502020204030204"/>
                <a:sym typeface="Calibri" panose="020F0502020204030204"/>
              </a:rPr>
              <a:t>Coloring Materials</a:t>
            </a:r>
            <a:endParaRPr lang="en-US" sz="44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4400" b="1" dirty="0">
                <a:solidFill>
                  <a:schemeClr val="lt1"/>
                </a:solidFill>
                <a:latin typeface="Calibri" panose="020F0502020204030204"/>
                <a:ea typeface="Calibri" panose="020F0502020204030204"/>
                <a:cs typeface="Calibri" panose="020F0502020204030204"/>
                <a:sym typeface="Calibri" panose="020F0502020204030204"/>
              </a:rPr>
              <a:t>Glue</a:t>
            </a:r>
            <a:endParaRPr lang="en-US" sz="44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PH" altLang="en-US" sz="4400" b="1" dirty="0">
                <a:solidFill>
                  <a:schemeClr val="lt1"/>
                </a:solidFill>
                <a:latin typeface="Calibri" panose="020F0502020204030204"/>
                <a:ea typeface="Calibri" panose="020F0502020204030204"/>
                <a:cs typeface="Calibri" panose="020F0502020204030204"/>
                <a:sym typeface="Calibri" panose="020F0502020204030204"/>
              </a:rPr>
              <a:t>M</a:t>
            </a:r>
            <a:r>
              <a:rPr lang="en-US" sz="4400" b="1" dirty="0">
                <a:solidFill>
                  <a:schemeClr val="lt1"/>
                </a:solidFill>
                <a:latin typeface="Calibri" panose="020F0502020204030204"/>
                <a:ea typeface="Calibri" panose="020F0502020204030204"/>
                <a:cs typeface="Calibri" panose="020F0502020204030204"/>
                <a:sym typeface="Calibri" panose="020F0502020204030204"/>
              </a:rPr>
              <a:t>arker</a:t>
            </a:r>
            <a:r>
              <a:rPr lang="en-PH" altLang="en-US" sz="4400" b="1" dirty="0">
                <a:solidFill>
                  <a:schemeClr val="lt1"/>
                </a:solidFill>
                <a:latin typeface="Calibri" panose="020F0502020204030204"/>
                <a:ea typeface="Calibri" panose="020F0502020204030204"/>
                <a:cs typeface="Calibri" panose="020F0502020204030204"/>
                <a:sym typeface="Calibri" panose="020F0502020204030204"/>
              </a:rPr>
              <a:t>/Pen</a:t>
            </a:r>
            <a:endParaRPr lang="en-PH" altLang="en-US" sz="4400" b="1" dirty="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p:nvPr/>
        </p:nvPicPr>
        <p:blipFill>
          <a:blip r:embed="rId1"/>
          <a:srcRect l="7403" t="13717" r="8094" b="50091"/>
          <a:stretch>
            <a:fillRect/>
          </a:stretch>
        </p:blipFill>
        <p:spPr>
          <a:xfrm>
            <a:off x="8884285" y="1805940"/>
            <a:ext cx="8124825" cy="7013575"/>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02"/>
        <p:cNvGrpSpPr/>
        <p:nvPr/>
      </p:nvGrpSpPr>
      <p:grpSpPr>
        <a:xfrm>
          <a:off x="0" y="0"/>
          <a:ext cx="0" cy="0"/>
          <a:chOff x="0" y="0"/>
          <a:chExt cx="0" cy="0"/>
        </a:xfrm>
      </p:grpSpPr>
      <p:sp>
        <p:nvSpPr>
          <p:cNvPr id="204" name="Google Shape;204;p22"/>
          <p:cNvSpPr txBox="1"/>
          <p:nvPr/>
        </p:nvSpPr>
        <p:spPr>
          <a:xfrm>
            <a:off x="937260" y="1097280"/>
            <a:ext cx="7179945" cy="8092440"/>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US" sz="4000" b="1" dirty="0">
                <a:solidFill>
                  <a:schemeClr val="lt1"/>
                </a:solidFill>
                <a:latin typeface="Calibri" panose="020F0502020204030204"/>
                <a:ea typeface="Calibri" panose="020F0502020204030204"/>
                <a:cs typeface="Calibri" panose="020F0502020204030204"/>
                <a:sym typeface="Calibri" panose="020F0502020204030204"/>
              </a:rPr>
              <a:t>1. Using your bond paper, c</a:t>
            </a:r>
            <a:r>
              <a:rPr sz="4000" b="1" dirty="0">
                <a:solidFill>
                  <a:schemeClr val="lt1"/>
                </a:solidFill>
                <a:latin typeface="Calibri" panose="020F0502020204030204"/>
                <a:ea typeface="Calibri" panose="020F0502020204030204"/>
                <a:cs typeface="Calibri" panose="020F0502020204030204"/>
                <a:sym typeface="Calibri" panose="020F0502020204030204"/>
              </a:rPr>
              <a:t>ut out the world, hands and heart.</a:t>
            </a:r>
            <a:endParaRPr sz="40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endParaRPr sz="40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4000" b="1" dirty="0">
                <a:solidFill>
                  <a:schemeClr val="lt1"/>
                </a:solidFill>
                <a:latin typeface="Calibri" panose="020F0502020204030204"/>
                <a:ea typeface="Calibri" panose="020F0502020204030204"/>
                <a:cs typeface="Calibri" panose="020F0502020204030204"/>
                <a:sym typeface="Calibri" panose="020F0502020204030204"/>
              </a:rPr>
              <a:t>2. </a:t>
            </a:r>
            <a:r>
              <a:rPr sz="4000" b="1" dirty="0">
                <a:solidFill>
                  <a:schemeClr val="lt1"/>
                </a:solidFill>
                <a:latin typeface="Calibri" panose="020F0502020204030204"/>
                <a:ea typeface="Calibri" panose="020F0502020204030204"/>
                <a:cs typeface="Calibri" panose="020F0502020204030204"/>
                <a:sym typeface="Calibri" panose="020F0502020204030204"/>
              </a:rPr>
              <a:t>Glue hands onto side of world. </a:t>
            </a:r>
            <a:endParaRPr sz="40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endParaRPr sz="40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4000" b="1" dirty="0">
                <a:solidFill>
                  <a:schemeClr val="lt1"/>
                </a:solidFill>
                <a:latin typeface="Calibri" panose="020F0502020204030204"/>
                <a:ea typeface="Calibri" panose="020F0502020204030204"/>
                <a:cs typeface="Calibri" panose="020F0502020204030204"/>
                <a:sym typeface="Calibri" panose="020F0502020204030204"/>
              </a:rPr>
              <a:t>3. </a:t>
            </a:r>
            <a:r>
              <a:rPr sz="4000" b="1" dirty="0">
                <a:solidFill>
                  <a:schemeClr val="lt1"/>
                </a:solidFill>
                <a:latin typeface="Calibri" panose="020F0502020204030204"/>
                <a:ea typeface="Calibri" panose="020F0502020204030204"/>
                <a:cs typeface="Calibri" panose="020F0502020204030204"/>
                <a:sym typeface="Calibri" panose="020F0502020204030204"/>
              </a:rPr>
              <a:t>Fold heart and glue down centre. Fix into middle of world.</a:t>
            </a:r>
            <a:endParaRPr sz="40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endParaRPr sz="40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4000" b="1" dirty="0">
                <a:solidFill>
                  <a:schemeClr val="lt1"/>
                </a:solidFill>
                <a:latin typeface="Calibri" panose="020F0502020204030204"/>
                <a:ea typeface="Calibri" panose="020F0502020204030204"/>
                <a:cs typeface="Calibri" panose="020F0502020204030204"/>
                <a:sym typeface="Calibri" panose="020F0502020204030204"/>
              </a:rPr>
              <a:t>4. Write this phrase on the center of the heart:</a:t>
            </a: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4000" b="1" dirty="0">
                <a:solidFill>
                  <a:schemeClr val="lt1"/>
                </a:solidFill>
                <a:latin typeface="Calibri" panose="020F0502020204030204"/>
                <a:ea typeface="Calibri" panose="020F0502020204030204"/>
                <a:cs typeface="Calibri" panose="020F0502020204030204"/>
                <a:sym typeface="Calibri" panose="020F0502020204030204"/>
              </a:rPr>
              <a:t>“Jesus loves me and I will share Him to the world.”</a:t>
            </a: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0" name="Picture 119"/>
          <p:cNvPicPr/>
          <p:nvPr/>
        </p:nvPicPr>
        <p:blipFill>
          <a:blip r:embed="rId1"/>
          <a:srcRect l="7403" t="13717" r="8094" b="50091"/>
          <a:stretch>
            <a:fillRect/>
          </a:stretch>
        </p:blipFill>
        <p:spPr>
          <a:xfrm>
            <a:off x="8975090" y="1301750"/>
            <a:ext cx="8124825" cy="7682865"/>
          </a:xfrm>
          <a:prstGeom prst="rect">
            <a:avLst/>
          </a:prstGeom>
          <a:noFill/>
          <a:ln w="9525">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901705" y="112061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901700" y="2305685"/>
            <a:ext cx="8994775" cy="6860540"/>
          </a:xfrm>
          <a:prstGeom prst="rect">
            <a:avLst/>
          </a:prstGeom>
          <a:noFill/>
          <a:ln>
            <a:noFill/>
          </a:ln>
        </p:spPr>
        <p:txBody>
          <a:bodyPr spcFirstLastPara="1" wrap="square" lIns="91425" tIns="45700" rIns="91425" bIns="45700" anchor="ctr" anchorCtr="0">
            <a:noAutofit/>
          </a:bodyPr>
          <a:lstStyle/>
          <a:p>
            <a:pPr algn="just" fontAlgn="base"/>
            <a:r>
              <a:rPr lang="en-US" sz="4000" b="1" dirty="0" smtClean="0">
                <a:solidFill>
                  <a:schemeClr val="bg1"/>
                </a:solidFill>
                <a:latin typeface="+mj-lt"/>
              </a:rPr>
              <a:t>Dear God,</a:t>
            </a:r>
            <a:r>
              <a:rPr lang="en-PH" altLang="en-US" sz="4000" b="1" dirty="0" smtClean="0">
                <a:solidFill>
                  <a:schemeClr val="bg1"/>
                </a:solidFill>
                <a:latin typeface="+mj-lt"/>
              </a:rPr>
              <a:t> Thank you for making us part of your family.</a:t>
            </a:r>
            <a:r>
              <a:rPr lang="en-US" sz="4000" b="1" dirty="0" smtClean="0">
                <a:solidFill>
                  <a:schemeClr val="bg1"/>
                </a:solidFill>
                <a:latin typeface="+mj-lt"/>
              </a:rPr>
              <a:t>Thank you for our citizenship in Heaven. Help us understand how special that is</a:t>
            </a:r>
            <a:endParaRPr lang="en-US" sz="4000" b="1" dirty="0" smtClean="0">
              <a:solidFill>
                <a:schemeClr val="bg1"/>
              </a:solidFill>
              <a:latin typeface="+mj-lt"/>
            </a:endParaRPr>
          </a:p>
          <a:p>
            <a:pPr algn="just" fontAlgn="base"/>
            <a:r>
              <a:rPr lang="en-US" sz="4000" b="1" dirty="0" smtClean="0">
                <a:solidFill>
                  <a:schemeClr val="bg1"/>
                </a:solidFill>
                <a:latin typeface="+mj-lt"/>
              </a:rPr>
              <a:t>Please give us courage to share the good news to those around us. Thank you, Lord, for everything.</a:t>
            </a:r>
            <a:endParaRPr lang="en-US" sz="4000" b="1" dirty="0" smtClean="0">
              <a:solidFill>
                <a:schemeClr val="bg1"/>
              </a:solidFill>
              <a:latin typeface="+mj-lt"/>
            </a:endParaRPr>
          </a:p>
          <a:p>
            <a:pPr algn="just" fontAlgn="base"/>
            <a:endParaRPr lang="en-US" sz="4000" b="1" dirty="0" smtClean="0">
              <a:solidFill>
                <a:schemeClr val="bg1"/>
              </a:solidFill>
              <a:latin typeface="+mj-lt"/>
            </a:endParaRPr>
          </a:p>
          <a:p>
            <a:pPr algn="just" fontAlgn="base"/>
            <a:r>
              <a:rPr lang="en-US" sz="4000" b="1" dirty="0" smtClean="0">
                <a:solidFill>
                  <a:schemeClr val="bg1"/>
                </a:solidFill>
                <a:latin typeface="+mj-lt"/>
              </a:rPr>
              <a:t>In Jesus' name we pray. Amen.</a:t>
            </a:r>
            <a:endParaRPr lang="en-US" sz="4000" b="1" dirty="0">
              <a:solidFill>
                <a:schemeClr val="bg1"/>
              </a:solidFill>
              <a:latin typeface="+mj-lt"/>
            </a:endParaRPr>
          </a:p>
          <a:p>
            <a:pPr algn="just" fontAlgn="base"/>
            <a:r>
              <a:rPr lang="en-US" sz="4000" b="1" dirty="0" smtClean="0">
                <a:solidFill>
                  <a:schemeClr val="bg1"/>
                </a:solidFill>
                <a:latin typeface="+mj-lt"/>
              </a:rPr>
              <a:t>Amen.</a:t>
            </a:r>
            <a:endParaRPr lang="en-US" sz="4000" b="1" dirty="0" smtClean="0">
              <a:solidFill>
                <a:schemeClr val="bg1"/>
              </a:solidFill>
              <a:latin typeface="+mj-lt"/>
            </a:endParaRPr>
          </a:p>
        </p:txBody>
      </p:sp>
      <p:pic>
        <p:nvPicPr>
          <p:cNvPr id="220" name="Google Shape;220;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48640" y="6548586"/>
            <a:ext cx="918972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smtClean="0">
                <a:solidFill>
                  <a:srgbClr val="FFFFFF"/>
                </a:solidFill>
                <a:sym typeface="+mn-ea"/>
              </a:rPr>
              <a:t>1</a:t>
            </a:r>
            <a:r>
              <a:rPr lang="en-US" altLang="en-PH" sz="3000" b="1" dirty="0" smtClean="0">
                <a:solidFill>
                  <a:srgbClr val="FFFFFF"/>
                </a:solidFill>
                <a:sym typeface="+mn-ea"/>
              </a:rPr>
              <a:t>4</a:t>
            </a:r>
            <a:r>
              <a:rPr lang="en-PH" altLang="en-US" sz="3000" b="1" dirty="0" smtClean="0">
                <a:solidFill>
                  <a:srgbClr val="FFFFFF"/>
                </a:solidFill>
                <a:sym typeface="+mn-ea"/>
              </a:rPr>
              <a:t>th Sunday in Ordinary Time</a:t>
            </a:r>
            <a:r>
              <a:rPr lang="en-US" sz="3000" b="1" dirty="0" smtClean="0">
                <a:solidFill>
                  <a:srgbClr val="FFFFFF"/>
                </a:solidFill>
                <a:sym typeface="+mn-ea"/>
              </a:rPr>
              <a:t> </a:t>
            </a:r>
            <a:r>
              <a:rPr lang="en-US" sz="3000" b="1" dirty="0" smtClean="0">
                <a:solidFill>
                  <a:srgbClr val="FFFFFF"/>
                </a:solidFill>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656090"/>
            <a:ext cx="18288000" cy="182993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6" name="Google Shape;116;p3"/>
          <p:cNvSpPr txBox="1"/>
          <p:nvPr/>
        </p:nvSpPr>
        <p:spPr>
          <a:xfrm>
            <a:off x="0" y="8650513"/>
            <a:ext cx="18288000" cy="923290"/>
          </a:xfrm>
          <a:prstGeom prst="rect">
            <a:avLst/>
          </a:prstGeom>
          <a:noFill/>
          <a:ln>
            <a:noFill/>
          </a:ln>
        </p:spPr>
        <p:txBody>
          <a:bodyPr spcFirstLastPara="1" wrap="square" lIns="0" tIns="0" rIns="0" bIns="0" anchor="t" anchorCtr="0">
            <a:spAutoFit/>
          </a:bodyPr>
          <a:lstStyle/>
          <a:p>
            <a:pPr algn="ctr">
              <a:buSzPts val="6600"/>
            </a:pPr>
            <a:r>
              <a:rPr lang="en-US" altLang="en-PH" sz="6000" b="1" dirty="0" smtClean="0">
                <a:solidFill>
                  <a:srgbClr val="FFFFFF"/>
                </a:solidFill>
                <a:latin typeface="Arial Black" panose="020B0A04020102020204" pitchFamily="34" charset="0"/>
                <a:cs typeface="Arial Black" panose="020B0A04020102020204" pitchFamily="34" charset="0"/>
                <a:sym typeface="+mn-ea"/>
              </a:rPr>
              <a:t>Jesus Sends Out the Seventy-Two</a:t>
            </a:r>
            <a:endParaRPr lang="en-US" altLang="en-PH" sz="6000" b="1" cap="none" dirty="0" smtClean="0">
              <a:solidFill>
                <a:srgbClr val="FFFFFF"/>
              </a:solidFill>
              <a:latin typeface="Arial Black" panose="020B0A04020102020204" pitchFamily="34" charset="0"/>
              <a:ea typeface="Arial Black" panose="020B0A04020102020204"/>
              <a:cs typeface="Arial Black" panose="020B0A04020102020204" pitchFamily="34" charset="0"/>
              <a:sym typeface="+mn-ea"/>
            </a:endParaRPr>
          </a:p>
        </p:txBody>
      </p:sp>
      <p:sp>
        <p:nvSpPr>
          <p:cNvPr id="117" name="Google Shape;117;p3"/>
          <p:cNvSpPr txBox="1"/>
          <p:nvPr/>
        </p:nvSpPr>
        <p:spPr>
          <a:xfrm>
            <a:off x="-635" y="9573591"/>
            <a:ext cx="18288000" cy="768985"/>
          </a:xfrm>
          <a:prstGeom prst="rect">
            <a:avLst/>
          </a:prstGeom>
          <a:noFill/>
          <a:ln>
            <a:noFill/>
          </a:ln>
        </p:spPr>
        <p:txBody>
          <a:bodyPr spcFirstLastPara="1" wrap="square" lIns="0" tIns="0" rIns="0" bIns="0" anchor="t" anchorCtr="0">
            <a:spAutoFit/>
          </a:bodyPr>
          <a:lstStyle/>
          <a:p>
            <a:pPr algn="ctr">
              <a:buSzPts val="5000"/>
            </a:pPr>
            <a:r>
              <a:rPr 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rPr>
              <a:t>Luke 10:1-12, 17-20</a:t>
            </a:r>
            <a:endParaRPr lang="en-PH" alt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p:nvPr/>
        </p:nvPicPr>
        <p:blipFill>
          <a:blip r:embed="rId1"/>
          <a:stretch>
            <a:fillRect/>
          </a:stretch>
        </p:blipFill>
        <p:spPr>
          <a:xfrm>
            <a:off x="0" y="0"/>
            <a:ext cx="18288000" cy="8651240"/>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Luke</a:t>
            </a:r>
            <a:r>
              <a:rPr lang="en-US" sz="72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80689" y="1646621"/>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1</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80465" y="2644140"/>
            <a:ext cx="6204585" cy="5386070"/>
          </a:xfrm>
          <a:prstGeom prst="rect">
            <a:avLst/>
          </a:prstGeom>
          <a:noFill/>
          <a:ln>
            <a:noFill/>
          </a:ln>
        </p:spPr>
        <p:txBody>
          <a:bodyPr spcFirstLastPara="1" wrap="square" lIns="0" tIns="0" rIns="0" bIns="0" anchor="t" anchorCtr="0">
            <a:spAutoFit/>
          </a:bodyPr>
          <a:lstStyle/>
          <a:p>
            <a:pPr>
              <a:buSzPts val="4000"/>
            </a:pPr>
            <a:r>
              <a:rPr lang="en-US" sz="5000" b="1" dirty="0" smtClean="0">
                <a:solidFill>
                  <a:schemeClr val="bg1"/>
                </a:solidFill>
              </a:rPr>
              <a:t>After this the Lord appointed seventy-two others whom he sent ahead of him in pairs to every town and place he intended to visit.</a:t>
            </a:r>
            <a:endParaRPr lang="en-US" sz="50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0" name="Picture 99"/>
          <p:cNvPicPr/>
          <p:nvPr/>
        </p:nvPicPr>
        <p:blipFill>
          <a:blip r:embed="rId1"/>
          <a:stretch>
            <a:fillRect/>
          </a:stretch>
        </p:blipFill>
        <p:spPr>
          <a:xfrm>
            <a:off x="8260715" y="1882775"/>
            <a:ext cx="8629015" cy="6521450"/>
          </a:xfrm>
          <a:prstGeom prst="rect">
            <a:avLst/>
          </a:prstGeom>
          <a:noFill/>
          <a:ln w="9525">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317811" y="1718670"/>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2</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317625" y="2887980"/>
            <a:ext cx="5661660" cy="5416550"/>
          </a:xfrm>
          <a:prstGeom prst="rect">
            <a:avLst/>
          </a:prstGeom>
          <a:noFill/>
          <a:ln>
            <a:noFill/>
          </a:ln>
        </p:spPr>
        <p:txBody>
          <a:bodyPr spcFirstLastPara="1" wrap="square" lIns="0" tIns="0" rIns="0" bIns="0" anchor="t" anchorCtr="0">
            <a:spAutoFit/>
          </a:bodyPr>
          <a:lstStyle/>
          <a:p>
            <a:pPr>
              <a:buSzPts val="4000"/>
            </a:pPr>
            <a:r>
              <a:rPr lang="en-US" sz="4400" b="1" dirty="0" smtClean="0">
                <a:solidFill>
                  <a:schemeClr val="bg1"/>
                </a:solidFill>
              </a:rPr>
              <a:t>He said to them, “The harvest is abundant but the laborers are few; so ask the master of the harvest to send out laborers for his harvest.</a:t>
            </a:r>
            <a:endParaRPr lang="en-US" sz="44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1" name="Picture 100"/>
          <p:cNvPicPr/>
          <p:nvPr/>
        </p:nvPicPr>
        <p:blipFill>
          <a:blip r:embed="rId1"/>
          <a:stretch>
            <a:fillRect/>
          </a:stretch>
        </p:blipFill>
        <p:spPr>
          <a:xfrm>
            <a:off x="7825740" y="1171575"/>
            <a:ext cx="9029065" cy="7943850"/>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354455" y="3625850"/>
            <a:ext cx="5554980" cy="3462020"/>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latin typeface="+mn-ea"/>
                <a:cs typeface="+mn-ea"/>
              </a:rPr>
              <a:t>Go on your way; behold, I am sending you like lambs among wolves.</a:t>
            </a:r>
            <a:endParaRPr lang="en-US" sz="4500" b="1" dirty="0" smtClean="0">
              <a:solidFill>
                <a:schemeClr val="bg1"/>
              </a:solidFill>
              <a:latin typeface="+mn-ea"/>
              <a:cs typeface="+mn-ea"/>
            </a:endParaRPr>
          </a:p>
        </p:txBody>
      </p:sp>
      <p:sp>
        <p:nvSpPr>
          <p:cNvPr id="131" name="Google Shape;131;p5"/>
          <p:cNvSpPr txBox="1"/>
          <p:nvPr/>
        </p:nvSpPr>
        <p:spPr>
          <a:xfrm>
            <a:off x="1354432" y="2217562"/>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3</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2" name="Picture 101"/>
          <p:cNvPicPr/>
          <p:nvPr/>
        </p:nvPicPr>
        <p:blipFill>
          <a:blip r:embed="rId1"/>
          <a:stretch>
            <a:fillRect/>
          </a:stretch>
        </p:blipFill>
        <p:spPr>
          <a:xfrm>
            <a:off x="8423910" y="1435100"/>
            <a:ext cx="8665845" cy="7416800"/>
          </a:xfrm>
          <a:prstGeom prst="rect">
            <a:avLst/>
          </a:prstGeom>
          <a:noFill/>
          <a:ln w="9525">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0859114" y="2210400"/>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4</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0859135" y="3760470"/>
            <a:ext cx="5170805" cy="3462020"/>
          </a:xfrm>
          <a:prstGeom prst="rect">
            <a:avLst/>
          </a:prstGeom>
          <a:noFill/>
          <a:ln>
            <a:noFill/>
          </a:ln>
        </p:spPr>
        <p:txBody>
          <a:bodyPr spcFirstLastPara="1" wrap="square" lIns="0" tIns="0" rIns="0" bIns="0" anchor="t" anchorCtr="0">
            <a:spAutoFit/>
          </a:bodyPr>
          <a:lstStyle/>
          <a:p>
            <a:pPr>
              <a:buClr>
                <a:schemeClr val="dk1"/>
              </a:buClr>
              <a:buSzPts val="1100"/>
            </a:pPr>
            <a:r>
              <a:rPr lang="en-US" sz="4500" b="1" dirty="0" smtClean="0">
                <a:solidFill>
                  <a:schemeClr val="bg1"/>
                </a:solidFill>
              </a:rPr>
              <a:t>Carry no money bag, no sack, no sandals; and greet no one along the way.</a:t>
            </a:r>
            <a:endParaRPr lang="en-US" sz="4500" b="1" dirty="0" smtClean="0">
              <a:solidFill>
                <a:schemeClr val="bg1"/>
              </a:solidFill>
            </a:endParaRPr>
          </a:p>
        </p:txBody>
      </p:sp>
      <p:pic>
        <p:nvPicPr>
          <p:cNvPr id="103" name="Picture 102"/>
          <p:cNvPicPr/>
          <p:nvPr/>
        </p:nvPicPr>
        <p:blipFill>
          <a:blip r:embed="rId1"/>
          <a:stretch>
            <a:fillRect/>
          </a:stretch>
        </p:blipFill>
        <p:spPr>
          <a:xfrm>
            <a:off x="1548765" y="1463675"/>
            <a:ext cx="8540750" cy="7359650"/>
          </a:xfrm>
          <a:prstGeom prst="rect">
            <a:avLst/>
          </a:prstGeom>
          <a:noFill/>
          <a:ln w="9525">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430244" y="2500696"/>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5</a:t>
            </a:r>
            <a:endPar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430020" y="3884930"/>
            <a:ext cx="4744085" cy="3462020"/>
          </a:xfrm>
          <a:prstGeom prst="rect">
            <a:avLst/>
          </a:prstGeom>
          <a:noFill/>
          <a:ln>
            <a:noFill/>
          </a:ln>
        </p:spPr>
        <p:txBody>
          <a:bodyPr spcFirstLastPara="1" wrap="square" lIns="0" tIns="0" rIns="0" bIns="0" anchor="t" anchorCtr="0">
            <a:spAutoFit/>
          </a:bodyPr>
          <a:lstStyle/>
          <a:p>
            <a:pPr>
              <a:buSzPts val="4000"/>
            </a:pPr>
            <a:r>
              <a:rPr lang="en-US" sz="4500" b="1" dirty="0" smtClean="0">
                <a:solidFill>
                  <a:schemeClr val="bg1"/>
                </a:solidFill>
              </a:rPr>
              <a:t>Into whatever house you enter, first say, </a:t>
            </a:r>
            <a:endParaRPr lang="en-US" sz="4500" b="1" dirty="0" smtClean="0">
              <a:solidFill>
                <a:schemeClr val="bg1"/>
              </a:solidFill>
            </a:endParaRPr>
          </a:p>
          <a:p>
            <a:pPr>
              <a:buSzPts val="4000"/>
            </a:pPr>
            <a:r>
              <a:rPr lang="en-US" sz="4500" b="1" dirty="0" smtClean="0">
                <a:solidFill>
                  <a:schemeClr val="bg1"/>
                </a:solidFill>
              </a:rPr>
              <a:t>‘Peace to this household.</a:t>
            </a:r>
            <a:endParaRPr lang="en-US" sz="4500" b="1" dirty="0" smtClean="0">
              <a:solidFill>
                <a:schemeClr val="bg1"/>
              </a:solidFill>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11" name="Picture 110"/>
          <p:cNvPicPr/>
          <p:nvPr/>
        </p:nvPicPr>
        <p:blipFill>
          <a:blip r:embed="rId1"/>
          <a:stretch>
            <a:fillRect/>
          </a:stretch>
        </p:blipFill>
        <p:spPr>
          <a:xfrm>
            <a:off x="7249795" y="1592580"/>
            <a:ext cx="9753600" cy="7315200"/>
          </a:xfrm>
          <a:prstGeom prst="rect">
            <a:avLst/>
          </a:prstGeom>
          <a:noFill/>
          <a:ln w="9525">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3385</Words>
  <Application>WPS Presentation</Application>
  <PresentationFormat>Custom</PresentationFormat>
  <Paragraphs>127</Paragraphs>
  <Slides>26</Slides>
  <Notes>14</Notes>
  <HiddenSlides>1</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26</vt:i4>
      </vt:variant>
    </vt:vector>
  </HeadingPairs>
  <TitlesOfParts>
    <vt:vector size="37" baseType="lpstr">
      <vt:lpstr>Arial</vt:lpstr>
      <vt:lpstr>SimSun</vt:lpstr>
      <vt:lpstr>Wingdings</vt:lpstr>
      <vt:lpstr>Arial</vt:lpstr>
      <vt:lpstr>Calibri</vt:lpstr>
      <vt:lpstr>Arial Black</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ASUS</cp:lastModifiedBy>
  <cp:revision>169</cp:revision>
  <dcterms:created xsi:type="dcterms:W3CDTF">2020-09-06T06:27:00Z</dcterms:created>
  <dcterms:modified xsi:type="dcterms:W3CDTF">2022-06-30T01:46:18Z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B1BB1237CC6B4651A38372A8AE257A8B</vt:lpwstr>
  </property>
  <property fmtid="{D5CDD505-2E9C-101B-9397-08002B2CF9AE}" pid="3" name="KSOProductBuildVer">
    <vt:lpwstr>1033-11.2.0.11156</vt:lpwstr>
  </property>
</Properties>
</file>