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6"/>
  </p:notesMasterIdLst>
  <p:sldIdLst>
    <p:sldId id="256" r:id="rId3"/>
    <p:sldId id="279" r:id="rId4"/>
    <p:sldId id="258" r:id="rId5"/>
    <p:sldId id="259" r:id="rId6"/>
    <p:sldId id="261" r:id="rId7"/>
    <p:sldId id="287" r:id="rId8"/>
    <p:sldId id="260" r:id="rId9"/>
    <p:sldId id="263" r:id="rId10"/>
    <p:sldId id="262" r:id="rId11"/>
    <p:sldId id="288" r:id="rId12"/>
    <p:sldId id="290" r:id="rId13"/>
    <p:sldId id="289" r:id="rId14"/>
    <p:sldId id="291" r:id="rId15"/>
    <p:sldId id="292" r:id="rId16"/>
    <p:sldId id="293" r:id="rId17"/>
    <p:sldId id="294" r:id="rId18"/>
    <p:sldId id="267" r:id="rId19"/>
    <p:sldId id="270" r:id="rId20"/>
    <p:sldId id="269" r:id="rId21"/>
    <p:sldId id="285" r:id="rId22"/>
    <p:sldId id="296" r:id="rId23"/>
    <p:sldId id="271" r:id="rId24"/>
    <p:sldId id="295" r:id="rId25"/>
  </p:sldIdLst>
  <p:sldSz cx="18288000" cy="10287000"/>
  <p:notesSz cx="6858000" cy="9144000"/>
  <p:embeddedFontLst>
    <p:embeddedFont>
      <p:font typeface="Arial Black" panose="020B0A04020102020204" pitchFamily="34" charset="0"/>
      <p:bold r:id="rId27"/>
    </p:embeddedFont>
    <p:embeddedFont>
      <p:font typeface="Calibri" panose="020F0502020204030204" pitchFamily="34" charset="0"/>
      <p:regular r:id="rId28"/>
      <p:bold r:id="rId29"/>
      <p:italic r:id="rId30"/>
      <p:boldItalic r:id="rId31"/>
    </p:embeddedFont>
    <p:embeddedFont>
      <p:font typeface="trebuchet ms" panose="020B060302020202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hUdi9cqnTZZsn53Mg74XvDywa69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CC9900"/>
    <a:srgbClr val="CCCC00"/>
    <a:srgbClr val="FF6600"/>
    <a:srgbClr val="FF9933"/>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2" autoAdjust="0"/>
    <p:restoredTop sz="91057" autoAdjust="0"/>
  </p:normalViewPr>
  <p:slideViewPr>
    <p:cSldViewPr snapToGrid="0">
      <p:cViewPr varScale="1">
        <p:scale>
          <a:sx n="68" d="100"/>
          <a:sy n="68" d="100"/>
        </p:scale>
        <p:origin x="798"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39842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38051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He was teaching openly in the Jewish place of worship and instruction. Jesus stands in continuity with God’s promises of  old. Jesus starts His public ministry where His hearers think that they know Him and His origins.</a:t>
            </a: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10</a:t>
            </a:fld>
            <a:endParaRPr/>
          </a:p>
        </p:txBody>
      </p:sp>
    </p:spTree>
    <p:extLst>
      <p:ext uri="{BB962C8B-B14F-4D97-AF65-F5344CB8AC3E}">
        <p14:creationId xmlns:p14="http://schemas.microsoft.com/office/powerpoint/2010/main" val="595507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It seems that the Sabbath synagogue service in the first century consisted of the singing of a psalm, the recitation of the </a:t>
            </a:r>
            <a:r>
              <a:rPr lang="en-US" dirty="0" err="1" smtClean="0"/>
              <a:t>Shema</a:t>
            </a:r>
            <a:r>
              <a:rPr lang="en-US" dirty="0" smtClean="0"/>
              <a:t> and the 18 benedictions, a reading from the Torah, a reading from the Prophets, a sermon on the meaning of the readings, a blessing by the president, and the priestly blessing of Numbers 6:24-27.</a:t>
            </a: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11</a:t>
            </a:fld>
            <a:endParaRPr/>
          </a:p>
        </p:txBody>
      </p:sp>
    </p:spTree>
    <p:extLst>
      <p:ext uri="{BB962C8B-B14F-4D97-AF65-F5344CB8AC3E}">
        <p14:creationId xmlns:p14="http://schemas.microsoft.com/office/powerpoint/2010/main" val="2000873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12</a:t>
            </a:fld>
            <a:endParaRPr/>
          </a:p>
        </p:txBody>
      </p:sp>
    </p:spTree>
    <p:extLst>
      <p:ext uri="{BB962C8B-B14F-4D97-AF65-F5344CB8AC3E}">
        <p14:creationId xmlns:p14="http://schemas.microsoft.com/office/powerpoint/2010/main" val="719899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The blessings God will send the people through the Messiah. “The poor” refers not so much to a social condition as to a very religious attitude of indigence and humility toward God; those who instead of relying on their possessions and merits, trust in God’s goodness and mercy. Likewise, “release” is seen to be a spiritual sense - freedom from the blindness and oppression of sin. This passage is also in line with Jesus’ special concern for those most in need. “Similarly, the Church encompasses with all her love all those who are afflicted by human misery and she recognizes in those who are poor and who suffer the image of her poor and suffering Founder. She does all in her power to receive their need and in them she strives to serve Christ” (Vatican II, Lumen </a:t>
            </a:r>
            <a:r>
              <a:rPr lang="en-US" dirty="0" err="1" smtClean="0"/>
              <a:t>Gentium</a:t>
            </a:r>
            <a:r>
              <a:rPr lang="en-US" dirty="0" smtClean="0"/>
              <a:t> 8)</a:t>
            </a:r>
          </a:p>
          <a:p>
            <a:pPr marL="0" lvl="0" indent="0" algn="l" rtl="0">
              <a:lnSpc>
                <a:spcPct val="100000"/>
              </a:lnSpc>
              <a:spcBef>
                <a:spcPts val="0"/>
              </a:spcBef>
              <a:spcAft>
                <a:spcPts val="0"/>
              </a:spcAft>
              <a:buSzPts val="1400"/>
              <a:buNone/>
            </a:pP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13</a:t>
            </a:fld>
            <a:endParaRPr/>
          </a:p>
        </p:txBody>
      </p:sp>
    </p:spTree>
    <p:extLst>
      <p:ext uri="{BB962C8B-B14F-4D97-AF65-F5344CB8AC3E}">
        <p14:creationId xmlns:p14="http://schemas.microsoft.com/office/powerpoint/2010/main" val="1254854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14</a:t>
            </a:fld>
            <a:endParaRPr/>
          </a:p>
        </p:txBody>
      </p:sp>
    </p:spTree>
    <p:extLst>
      <p:ext uri="{BB962C8B-B14F-4D97-AF65-F5344CB8AC3E}">
        <p14:creationId xmlns:p14="http://schemas.microsoft.com/office/powerpoint/2010/main" val="3747031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15</a:t>
            </a:fld>
            <a:endParaRPr/>
          </a:p>
        </p:txBody>
      </p:sp>
    </p:spTree>
    <p:extLst>
      <p:ext uri="{BB962C8B-B14F-4D97-AF65-F5344CB8AC3E}">
        <p14:creationId xmlns:p14="http://schemas.microsoft.com/office/powerpoint/2010/main" val="2236549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The fulfillment of the promise is Luke’s theme. The waiting is over, the Messiah has arrived. </a:t>
            </a: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16</a:t>
            </a:fld>
            <a:endParaRPr/>
          </a:p>
        </p:txBody>
      </p:sp>
    </p:spTree>
    <p:extLst>
      <p:ext uri="{BB962C8B-B14F-4D97-AF65-F5344CB8AC3E}">
        <p14:creationId xmlns:p14="http://schemas.microsoft.com/office/powerpoint/2010/main" val="3626880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7536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18</a:t>
            </a:fld>
            <a:endParaRPr/>
          </a:p>
        </p:txBody>
      </p:sp>
    </p:spTree>
    <p:extLst>
      <p:ext uri="{BB962C8B-B14F-4D97-AF65-F5344CB8AC3E}">
        <p14:creationId xmlns:p14="http://schemas.microsoft.com/office/powerpoint/2010/main" val="3029556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smtClean="0">
                <a:solidFill>
                  <a:schemeClr val="dk1"/>
                </a:solidFill>
                <a:effectLst/>
                <a:latin typeface="Calibri"/>
                <a:ea typeface="Calibri"/>
                <a:cs typeface="Calibri"/>
                <a:sym typeface="Calibri"/>
              </a:rPr>
              <a:t>In our gospel</a:t>
            </a:r>
            <a:r>
              <a:rPr lang="en-US" sz="1200" b="0" i="0" u="none" strike="noStrike" cap="none" baseline="0" dirty="0" smtClean="0">
                <a:solidFill>
                  <a:schemeClr val="dk1"/>
                </a:solidFill>
                <a:effectLst/>
                <a:latin typeface="Calibri"/>
                <a:ea typeface="Calibri"/>
                <a:cs typeface="Calibri"/>
                <a:sym typeface="Calibri"/>
              </a:rPr>
              <a:t> reading, we have learned that what was written in the scriptures were fulfilled. Thus, our activity would be a reminder for us that the words of God are true and all that is written in the bible is about His great love for us.</a:t>
            </a:r>
            <a:endParaRPr dirty="0"/>
          </a:p>
        </p:txBody>
      </p:sp>
      <p:sp>
        <p:nvSpPr>
          <p:cNvPr id="201" name="Google Shape;20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19</a:t>
            </a:fld>
            <a:endParaRPr/>
          </a:p>
        </p:txBody>
      </p:sp>
    </p:spTree>
    <p:extLst>
      <p:ext uri="{BB962C8B-B14F-4D97-AF65-F5344CB8AC3E}">
        <p14:creationId xmlns:p14="http://schemas.microsoft.com/office/powerpoint/2010/main" val="495571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f389fad905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f389fad905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gf389fad905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69670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fontAlgn="base"/>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20</a:t>
            </a:fld>
            <a:endParaRPr/>
          </a:p>
        </p:txBody>
      </p:sp>
    </p:spTree>
    <p:extLst>
      <p:ext uri="{BB962C8B-B14F-4D97-AF65-F5344CB8AC3E}">
        <p14:creationId xmlns:p14="http://schemas.microsoft.com/office/powerpoint/2010/main" val="3464197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fontAlgn="base"/>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21</a:t>
            </a:fld>
            <a:endParaRPr/>
          </a:p>
        </p:txBody>
      </p:sp>
    </p:spTree>
    <p:extLst>
      <p:ext uri="{BB962C8B-B14F-4D97-AF65-F5344CB8AC3E}">
        <p14:creationId xmlns:p14="http://schemas.microsoft.com/office/powerpoint/2010/main" val="3328659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f7e905350f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f7e905350f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6" name="Google Shape;216;gf7e905350f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22</a:t>
            </a:fld>
            <a:endParaRPr/>
          </a:p>
        </p:txBody>
      </p:sp>
    </p:spTree>
    <p:extLst>
      <p:ext uri="{BB962C8B-B14F-4D97-AF65-F5344CB8AC3E}">
        <p14:creationId xmlns:p14="http://schemas.microsoft.com/office/powerpoint/2010/main" val="1417882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23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66347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3" name="Google Shape;11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3</a:t>
            </a:fld>
            <a:endParaRPr/>
          </a:p>
        </p:txBody>
      </p:sp>
    </p:spTree>
    <p:extLst>
      <p:ext uri="{BB962C8B-B14F-4D97-AF65-F5344CB8AC3E}">
        <p14:creationId xmlns:p14="http://schemas.microsoft.com/office/powerpoint/2010/main" val="1488391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819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Luke’s purpose is not merely to record history, he narrates events that are interpreted as having been brought to fulfillment by God for human salvation.</a:t>
            </a:r>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5</a:t>
            </a:fld>
            <a:endParaRPr/>
          </a:p>
        </p:txBody>
      </p:sp>
    </p:spTree>
    <p:extLst>
      <p:ext uri="{BB962C8B-B14F-4D97-AF65-F5344CB8AC3E}">
        <p14:creationId xmlns:p14="http://schemas.microsoft.com/office/powerpoint/2010/main" val="3566629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Seeing isn’t sufficient for Saint Luke, these sources have not only seen, they have acted</a:t>
            </a:r>
            <a:r>
              <a:rPr lang="en-US" baseline="0" dirty="0" smtClean="0"/>
              <a:t> </a:t>
            </a:r>
            <a:r>
              <a:rPr lang="en-US" dirty="0" smtClean="0"/>
              <a:t>upon their faith and now proclaim the Word. </a:t>
            </a:r>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6</a:t>
            </a:fld>
            <a:endParaRPr/>
          </a:p>
        </p:txBody>
      </p:sp>
    </p:spTree>
    <p:extLst>
      <p:ext uri="{BB962C8B-B14F-4D97-AF65-F5344CB8AC3E}">
        <p14:creationId xmlns:p14="http://schemas.microsoft.com/office/powerpoint/2010/main" val="79874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200"/>
              <a:buFont typeface="Calibri"/>
              <a:buNone/>
            </a:pPr>
            <a:r>
              <a:rPr lang="en-US" dirty="0" smtClean="0"/>
              <a:t>The name </a:t>
            </a:r>
            <a:r>
              <a:rPr lang="en-US" dirty="0" err="1" smtClean="0"/>
              <a:t>Theophilus</a:t>
            </a:r>
            <a:r>
              <a:rPr lang="en-US" dirty="0" smtClean="0"/>
              <a:t> means “beloved of God”. Who this person is in unknown. Luke wrote this gospel and Acts to him – the only times he is mentioned in the Bible (Luke 1:3; Acts 1:1). </a:t>
            </a:r>
            <a:r>
              <a:rPr lang="en-US" dirty="0" err="1" smtClean="0"/>
              <a:t>Theophilus</a:t>
            </a:r>
            <a:r>
              <a:rPr lang="en-US" dirty="0" smtClean="0"/>
              <a:t> could be a generic “all Christians”.</a:t>
            </a:r>
            <a:endParaRPr dirty="0"/>
          </a:p>
        </p:txBody>
      </p:sp>
      <p:sp>
        <p:nvSpPr>
          <p:cNvPr id="128" name="Google Shape;12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a:t>
            </a:fld>
            <a:endParaRPr/>
          </a:p>
        </p:txBody>
      </p:sp>
    </p:spTree>
    <p:extLst>
      <p:ext uri="{BB962C8B-B14F-4D97-AF65-F5344CB8AC3E}">
        <p14:creationId xmlns:p14="http://schemas.microsoft.com/office/powerpoint/2010/main" val="1930942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3" name="Google Shape;15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8</a:t>
            </a:fld>
            <a:endParaRPr/>
          </a:p>
        </p:txBody>
      </p:sp>
    </p:spTree>
    <p:extLst>
      <p:ext uri="{BB962C8B-B14F-4D97-AF65-F5344CB8AC3E}">
        <p14:creationId xmlns:p14="http://schemas.microsoft.com/office/powerpoint/2010/main" val="2209988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This is the beginning of Jesus’ public ministry. Just prior to this He was baptized (Luke 3:21-22) and was tempted in the desert (Luke 4:1-13). The Holy Spirit descended on Him at His baptism (Luke 3:22) and He was full of and led by the Holy Spirit when He went into the desert (Luke 4:1). His encounter with the devil has not diminished the power of the Holy Spirit. Jesus was a teacher. He had the authority to address people about God and God’s plan. </a:t>
            </a:r>
            <a:endParaRPr dirty="0"/>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a:t>
            </a:fld>
            <a:endParaRPr/>
          </a:p>
        </p:txBody>
      </p:sp>
    </p:spTree>
    <p:extLst>
      <p:ext uri="{BB962C8B-B14F-4D97-AF65-F5344CB8AC3E}">
        <p14:creationId xmlns:p14="http://schemas.microsoft.com/office/powerpoint/2010/main" val="2328780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8" name="Google Shape;28;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3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3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a:spLocks noGrp="1"/>
          </p:cNvSpPr>
          <p:nvPr>
            <p:ph type="pic" idx="2"/>
          </p:nvPr>
        </p:nvSpPr>
        <p:spPr>
          <a:xfrm>
            <a:off x="1792288" y="612775"/>
            <a:ext cx="5486400" cy="4114800"/>
          </a:xfrm>
          <a:prstGeom prst="rect">
            <a:avLst/>
          </a:prstGeom>
          <a:noFill/>
          <a:ln>
            <a:noFill/>
          </a:ln>
        </p:spPr>
      </p:sp>
      <p:sp>
        <p:nvSpPr>
          <p:cNvPr id="68" name="Google Shape;68;p3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2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87" name="Google Shape;87;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9" name="Google Shape;89;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98"/>
        <p:cNvGrpSpPr/>
        <p:nvPr/>
      </p:nvGrpSpPr>
      <p:grpSpPr>
        <a:xfrm>
          <a:off x="0" y="0"/>
          <a:ext cx="0" cy="0"/>
          <a:chOff x="0" y="0"/>
          <a:chExt cx="0" cy="0"/>
        </a:xfrm>
      </p:grpSpPr>
      <p:sp>
        <p:nvSpPr>
          <p:cNvPr id="99" name="Google Shape;99;p1"/>
          <p:cNvSpPr txBox="1"/>
          <p:nvPr/>
        </p:nvSpPr>
        <p:spPr>
          <a:xfrm>
            <a:off x="-62345" y="3086099"/>
            <a:ext cx="10515600" cy="3478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300"/>
              <a:buFont typeface="Arial"/>
              <a:buNone/>
            </a:pPr>
            <a:r>
              <a:rPr lang="en-US" sz="11300" b="1" i="0" u="none" strike="noStrike" cap="none" dirty="0">
                <a:solidFill>
                  <a:srgbClr val="FFFFFF"/>
                </a:solidFill>
                <a:latin typeface="Arial"/>
                <a:ea typeface="Arial"/>
                <a:cs typeface="Arial"/>
                <a:sym typeface="Arial"/>
              </a:rPr>
              <a:t>LIVE THE WORD KIDS</a:t>
            </a:r>
            <a:endParaRPr sz="1400" b="0" i="0" u="none" strike="noStrike" cap="none" dirty="0">
              <a:solidFill>
                <a:srgbClr val="000000"/>
              </a:solidFill>
              <a:latin typeface="Arial"/>
              <a:ea typeface="Arial"/>
              <a:cs typeface="Arial"/>
              <a:sym typeface="Arial"/>
            </a:endParaRPr>
          </a:p>
        </p:txBody>
      </p:sp>
      <p:sp>
        <p:nvSpPr>
          <p:cNvPr id="100" name="Google Shape;100;p1"/>
          <p:cNvSpPr/>
          <p:nvPr/>
        </p:nvSpPr>
        <p:spPr>
          <a:xfrm>
            <a:off x="969818" y="6548586"/>
            <a:ext cx="8458200" cy="808178"/>
          </a:xfrm>
          <a:prstGeom prst="rect">
            <a:avLst/>
          </a:prstGeom>
          <a:solidFill>
            <a:schemeClr val="accent3">
              <a:lumMod val="5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 name="Google Shape;101;p1"/>
          <p:cNvSpPr txBox="1"/>
          <p:nvPr/>
        </p:nvSpPr>
        <p:spPr>
          <a:xfrm>
            <a:off x="-62345" y="6721842"/>
            <a:ext cx="10515600" cy="46166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dirty="0" smtClean="0">
                <a:solidFill>
                  <a:srgbClr val="FFFFFF"/>
                </a:solidFill>
              </a:rPr>
              <a:t>3</a:t>
            </a:r>
            <a:r>
              <a:rPr lang="en-US" sz="3000" b="1" baseline="30000" dirty="0">
                <a:solidFill>
                  <a:srgbClr val="FFFFFF"/>
                </a:solidFill>
              </a:rPr>
              <a:t>r</a:t>
            </a:r>
            <a:r>
              <a:rPr lang="en-US" sz="3000" b="1" baseline="30000" dirty="0" smtClean="0">
                <a:solidFill>
                  <a:srgbClr val="FFFFFF"/>
                </a:solidFill>
              </a:rPr>
              <a:t>d</a:t>
            </a:r>
            <a:r>
              <a:rPr lang="en-US" sz="3000" b="1" dirty="0" smtClean="0">
                <a:solidFill>
                  <a:srgbClr val="FFFFFF"/>
                </a:solidFill>
              </a:rPr>
              <a:t> Sunday</a:t>
            </a:r>
            <a:r>
              <a:rPr lang="en-US" sz="3000" b="1" i="0" u="none" strike="noStrike" cap="none" dirty="0" smtClean="0">
                <a:solidFill>
                  <a:srgbClr val="FFFFFF"/>
                </a:solidFill>
                <a:latin typeface="Arial"/>
                <a:ea typeface="Arial"/>
                <a:cs typeface="Arial"/>
                <a:sym typeface="Arial"/>
              </a:rPr>
              <a:t> </a:t>
            </a:r>
            <a:r>
              <a:rPr lang="en-US" sz="3000" b="1" dirty="0" smtClean="0">
                <a:solidFill>
                  <a:srgbClr val="FFFFFF"/>
                </a:solidFill>
              </a:rPr>
              <a:t>in </a:t>
            </a:r>
            <a:r>
              <a:rPr lang="en-US" sz="3000" b="1" i="0" u="none" strike="noStrike" cap="none" dirty="0" smtClean="0">
                <a:solidFill>
                  <a:srgbClr val="FFFFFF"/>
                </a:solidFill>
                <a:latin typeface="Arial"/>
                <a:ea typeface="Arial"/>
                <a:cs typeface="Arial"/>
                <a:sym typeface="Arial"/>
              </a:rPr>
              <a:t>Ordinary Time | </a:t>
            </a:r>
            <a:r>
              <a:rPr lang="en-US" sz="3000" b="1" i="0" u="none" strike="noStrike" cap="none" dirty="0">
                <a:solidFill>
                  <a:srgbClr val="FFFFFF"/>
                </a:solidFill>
                <a:latin typeface="Arial"/>
                <a:ea typeface="Arial"/>
                <a:cs typeface="Arial"/>
                <a:sym typeface="Arial"/>
              </a:rPr>
              <a:t>Cycle C</a:t>
            </a:r>
            <a:endParaRPr sz="1400" b="0" i="0" u="none" strike="noStrike" cap="none" dirty="0">
              <a:solidFill>
                <a:srgbClr val="000000"/>
              </a:solidFill>
              <a:latin typeface="Arial"/>
              <a:ea typeface="Arial"/>
              <a:cs typeface="Arial"/>
              <a:sym typeface="Arial"/>
            </a:endParaRPr>
          </a:p>
        </p:txBody>
      </p:sp>
      <p:pic>
        <p:nvPicPr>
          <p:cNvPr id="102" name="Google Shape;102;p1"/>
          <p:cNvPicPr preferRelativeResize="0"/>
          <p:nvPr/>
        </p:nvPicPr>
        <p:blipFill rotWithShape="1">
          <a:blip r:embed="rId3">
            <a:alphaModFix/>
          </a:blip>
          <a:srcRect/>
          <a:stretch/>
        </p:blipFill>
        <p:spPr>
          <a:xfrm>
            <a:off x="9864080" y="1638300"/>
            <a:ext cx="7010400" cy="7010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66CC"/>
        </a:solidFill>
        <a:effectLst/>
      </p:bgPr>
    </p:bg>
    <p:spTree>
      <p:nvGrpSpPr>
        <p:cNvPr id="1" name="Shape 146"/>
        <p:cNvGrpSpPr/>
        <p:nvPr/>
      </p:nvGrpSpPr>
      <p:grpSpPr>
        <a:xfrm>
          <a:off x="0" y="0"/>
          <a:ext cx="0" cy="0"/>
          <a:chOff x="0" y="0"/>
          <a:chExt cx="0" cy="0"/>
        </a:xfrm>
      </p:grpSpPr>
      <p:sp>
        <p:nvSpPr>
          <p:cNvPr id="147" name="Google Shape;147;p7"/>
          <p:cNvSpPr/>
          <p:nvPr/>
        </p:nvSpPr>
        <p:spPr>
          <a:xfrm>
            <a:off x="863818" y="733318"/>
            <a:ext cx="1214400" cy="857400"/>
          </a:xfrm>
          <a:prstGeom prst="rect">
            <a:avLst/>
          </a:prstGeom>
          <a:solidFill>
            <a:schemeClr val="accent2">
              <a:lumMod val="75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15</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2524176" y="733318"/>
            <a:ext cx="13742518" cy="1477328"/>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a:solidFill>
                  <a:schemeClr val="bg1"/>
                </a:solidFill>
                <a:latin typeface="Arial Black" pitchFamily="34" charset="0"/>
              </a:rPr>
              <a:t>He taught in their synagogues and was praised by all.</a:t>
            </a:r>
            <a:endParaRPr sz="4800" dirty="0">
              <a:solidFill>
                <a:schemeClr val="bg1"/>
              </a:solidFill>
              <a:latin typeface="Arial Black" pitchFamily="34" charset="0"/>
              <a:ea typeface="Arial Black"/>
              <a:cs typeface="Arial Black"/>
              <a:sym typeface="Arial Black"/>
            </a:endParaRPr>
          </a:p>
        </p:txBody>
      </p:sp>
      <p:pic>
        <p:nvPicPr>
          <p:cNvPr id="3" name="Picture 2"/>
          <p:cNvPicPr>
            <a:picLocks noChangeAspect="1"/>
          </p:cNvPicPr>
          <p:nvPr/>
        </p:nvPicPr>
        <p:blipFill>
          <a:blip r:embed="rId3"/>
          <a:stretch>
            <a:fillRect/>
          </a:stretch>
        </p:blipFill>
        <p:spPr>
          <a:xfrm>
            <a:off x="2718243" y="2505118"/>
            <a:ext cx="12803387" cy="7230484"/>
          </a:xfrm>
          <a:prstGeom prst="rect">
            <a:avLst/>
          </a:prstGeom>
        </p:spPr>
      </p:pic>
    </p:spTree>
    <p:extLst>
      <p:ext uri="{BB962C8B-B14F-4D97-AF65-F5344CB8AC3E}">
        <p14:creationId xmlns:p14="http://schemas.microsoft.com/office/powerpoint/2010/main" val="3995609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146"/>
        <p:cNvGrpSpPr/>
        <p:nvPr/>
      </p:nvGrpSpPr>
      <p:grpSpPr>
        <a:xfrm>
          <a:off x="0" y="0"/>
          <a:ext cx="0" cy="0"/>
          <a:chOff x="0" y="0"/>
          <a:chExt cx="0" cy="0"/>
        </a:xfrm>
      </p:grpSpPr>
      <p:sp>
        <p:nvSpPr>
          <p:cNvPr id="147" name="Google Shape;147;p7"/>
          <p:cNvSpPr/>
          <p:nvPr/>
        </p:nvSpPr>
        <p:spPr>
          <a:xfrm>
            <a:off x="11670632" y="1026513"/>
            <a:ext cx="1214400" cy="857400"/>
          </a:xfrm>
          <a:prstGeom prst="rect">
            <a:avLst/>
          </a:prstGeom>
          <a:solidFill>
            <a:schemeClr val="tx2">
              <a:lumMod val="25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16</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11670632" y="2076418"/>
            <a:ext cx="6448926" cy="6647974"/>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a:solidFill>
                  <a:schemeClr val="bg1"/>
                </a:solidFill>
                <a:latin typeface="Arial Black" pitchFamily="34" charset="0"/>
              </a:rPr>
              <a:t>He came to Nazareth, where he had grown up, and went according to his </a:t>
            </a:r>
            <a:r>
              <a:rPr lang="en-US" sz="4800" dirty="0" smtClean="0">
                <a:solidFill>
                  <a:schemeClr val="bg1"/>
                </a:solidFill>
                <a:latin typeface="Arial Black" pitchFamily="34" charset="0"/>
              </a:rPr>
              <a:t>custom </a:t>
            </a:r>
            <a:r>
              <a:rPr lang="en-US" sz="4800" dirty="0">
                <a:solidFill>
                  <a:schemeClr val="bg1"/>
                </a:solidFill>
                <a:latin typeface="Arial Black" pitchFamily="34" charset="0"/>
              </a:rPr>
              <a:t>into the synagogue on the </a:t>
            </a:r>
            <a:r>
              <a:rPr lang="en-US" sz="4800" dirty="0" err="1">
                <a:solidFill>
                  <a:schemeClr val="bg1"/>
                </a:solidFill>
                <a:latin typeface="Arial Black" pitchFamily="34" charset="0"/>
              </a:rPr>
              <a:t>sabbath</a:t>
            </a:r>
            <a:r>
              <a:rPr lang="en-US" sz="4800" dirty="0">
                <a:solidFill>
                  <a:schemeClr val="bg1"/>
                </a:solidFill>
                <a:latin typeface="Arial Black" pitchFamily="34" charset="0"/>
              </a:rPr>
              <a:t> day. He stood up to read </a:t>
            </a:r>
            <a:endParaRPr sz="4800" dirty="0">
              <a:solidFill>
                <a:schemeClr val="bg1"/>
              </a:solidFill>
              <a:latin typeface="Arial Black" pitchFamily="34" charset="0"/>
              <a:ea typeface="Arial Black"/>
              <a:cs typeface="Arial Black"/>
              <a:sym typeface="Arial Black"/>
            </a:endParaRPr>
          </a:p>
        </p:txBody>
      </p:sp>
      <p:pic>
        <p:nvPicPr>
          <p:cNvPr id="2" name="Picture 1"/>
          <p:cNvPicPr>
            <a:picLocks noChangeAspect="1"/>
          </p:cNvPicPr>
          <p:nvPr/>
        </p:nvPicPr>
        <p:blipFill rotWithShape="1">
          <a:blip r:embed="rId3"/>
          <a:srcRect r="13029"/>
          <a:stretch/>
        </p:blipFill>
        <p:spPr>
          <a:xfrm>
            <a:off x="424593" y="1026513"/>
            <a:ext cx="10836965" cy="8202170"/>
          </a:xfrm>
          <a:prstGeom prst="rect">
            <a:avLst/>
          </a:prstGeom>
        </p:spPr>
      </p:pic>
    </p:spTree>
    <p:extLst>
      <p:ext uri="{BB962C8B-B14F-4D97-AF65-F5344CB8AC3E}">
        <p14:creationId xmlns:p14="http://schemas.microsoft.com/office/powerpoint/2010/main" val="796821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Shape 146"/>
        <p:cNvGrpSpPr/>
        <p:nvPr/>
      </p:nvGrpSpPr>
      <p:grpSpPr>
        <a:xfrm>
          <a:off x="0" y="0"/>
          <a:ext cx="0" cy="0"/>
          <a:chOff x="0" y="0"/>
          <a:chExt cx="0" cy="0"/>
        </a:xfrm>
      </p:grpSpPr>
      <p:sp>
        <p:nvSpPr>
          <p:cNvPr id="147" name="Google Shape;147;p7"/>
          <p:cNvSpPr/>
          <p:nvPr/>
        </p:nvSpPr>
        <p:spPr>
          <a:xfrm>
            <a:off x="673767" y="1638039"/>
            <a:ext cx="1214400" cy="857400"/>
          </a:xfrm>
          <a:prstGeom prst="rect">
            <a:avLst/>
          </a:prstGeom>
          <a:solidFill>
            <a:srgbClr val="FF9933"/>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17</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673767" y="2734980"/>
            <a:ext cx="5713608" cy="5909310"/>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a:solidFill>
                  <a:schemeClr val="bg1"/>
                </a:solidFill>
                <a:latin typeface="Arial Black" pitchFamily="34" charset="0"/>
              </a:rPr>
              <a:t>and was handed a scroll of the prophet Isaiah. He unrolled the scroll and found the passage where it was written</a:t>
            </a:r>
            <a:endParaRPr sz="4800" dirty="0">
              <a:solidFill>
                <a:schemeClr val="bg1"/>
              </a:solidFill>
              <a:latin typeface="Arial Black" pitchFamily="34" charset="0"/>
              <a:ea typeface="Arial Black"/>
              <a:cs typeface="Arial Black"/>
              <a:sym typeface="Arial Black"/>
            </a:endParaRPr>
          </a:p>
        </p:txBody>
      </p:sp>
      <p:pic>
        <p:nvPicPr>
          <p:cNvPr id="2" name="Picture 1"/>
          <p:cNvPicPr>
            <a:picLocks noChangeAspect="1"/>
          </p:cNvPicPr>
          <p:nvPr/>
        </p:nvPicPr>
        <p:blipFill>
          <a:blip r:embed="rId3"/>
          <a:stretch>
            <a:fillRect/>
          </a:stretch>
        </p:blipFill>
        <p:spPr>
          <a:xfrm>
            <a:off x="6652069" y="1175499"/>
            <a:ext cx="10817783" cy="7648549"/>
          </a:xfrm>
          <a:prstGeom prst="rect">
            <a:avLst/>
          </a:prstGeom>
        </p:spPr>
      </p:pic>
    </p:spTree>
    <p:extLst>
      <p:ext uri="{BB962C8B-B14F-4D97-AF65-F5344CB8AC3E}">
        <p14:creationId xmlns:p14="http://schemas.microsoft.com/office/powerpoint/2010/main" val="1774805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Shape 146"/>
        <p:cNvGrpSpPr/>
        <p:nvPr/>
      </p:nvGrpSpPr>
      <p:grpSpPr>
        <a:xfrm>
          <a:off x="0" y="0"/>
          <a:ext cx="0" cy="0"/>
          <a:chOff x="0" y="0"/>
          <a:chExt cx="0" cy="0"/>
        </a:xfrm>
      </p:grpSpPr>
      <p:sp>
        <p:nvSpPr>
          <p:cNvPr id="147" name="Google Shape;147;p7"/>
          <p:cNvSpPr/>
          <p:nvPr/>
        </p:nvSpPr>
        <p:spPr>
          <a:xfrm>
            <a:off x="649704" y="1054140"/>
            <a:ext cx="1214400" cy="857400"/>
          </a:xfrm>
          <a:prstGeom prst="rect">
            <a:avLst/>
          </a:prstGeom>
          <a:solidFill>
            <a:srgbClr val="CCCC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18</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649704" y="2120867"/>
            <a:ext cx="8109286" cy="7386638"/>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a:solidFill>
                  <a:schemeClr val="bg1"/>
                </a:solidFill>
                <a:latin typeface="Arial Black" pitchFamily="34" charset="0"/>
              </a:rPr>
              <a:t>“The Spirit of the Lord is upon </a:t>
            </a:r>
            <a:r>
              <a:rPr lang="en-US" sz="4800" dirty="0" smtClean="0">
                <a:solidFill>
                  <a:schemeClr val="bg1"/>
                </a:solidFill>
                <a:latin typeface="Arial Black" pitchFamily="34" charset="0"/>
              </a:rPr>
              <a:t>me, because </a:t>
            </a:r>
            <a:r>
              <a:rPr lang="en-US" sz="4800" dirty="0">
                <a:solidFill>
                  <a:schemeClr val="bg1"/>
                </a:solidFill>
                <a:latin typeface="Arial Black" pitchFamily="34" charset="0"/>
              </a:rPr>
              <a:t>he has anointed </a:t>
            </a:r>
            <a:r>
              <a:rPr lang="en-US" sz="4800" dirty="0" smtClean="0">
                <a:solidFill>
                  <a:schemeClr val="bg1"/>
                </a:solidFill>
                <a:latin typeface="Arial Black" pitchFamily="34" charset="0"/>
              </a:rPr>
              <a:t>me to </a:t>
            </a:r>
            <a:r>
              <a:rPr lang="en-US" sz="4800" dirty="0">
                <a:solidFill>
                  <a:schemeClr val="bg1"/>
                </a:solidFill>
                <a:latin typeface="Arial Black" pitchFamily="34" charset="0"/>
              </a:rPr>
              <a:t>bring glad </a:t>
            </a:r>
            <a:r>
              <a:rPr lang="en-US" sz="4800" dirty="0" err="1" smtClean="0">
                <a:solidFill>
                  <a:schemeClr val="bg1"/>
                </a:solidFill>
                <a:latin typeface="Arial Black" pitchFamily="34" charset="0"/>
              </a:rPr>
              <a:t>idings</a:t>
            </a:r>
            <a:r>
              <a:rPr lang="en-US" sz="4800" dirty="0" smtClean="0">
                <a:solidFill>
                  <a:schemeClr val="bg1"/>
                </a:solidFill>
                <a:latin typeface="Arial Black" pitchFamily="34" charset="0"/>
              </a:rPr>
              <a:t> </a:t>
            </a:r>
            <a:r>
              <a:rPr lang="en-US" sz="4800" dirty="0">
                <a:solidFill>
                  <a:schemeClr val="bg1"/>
                </a:solidFill>
                <a:latin typeface="Arial Black" pitchFamily="34" charset="0"/>
              </a:rPr>
              <a:t>to the </a:t>
            </a:r>
            <a:r>
              <a:rPr lang="en-US" sz="4800" dirty="0" smtClean="0">
                <a:solidFill>
                  <a:schemeClr val="bg1"/>
                </a:solidFill>
                <a:latin typeface="Arial Black" pitchFamily="34" charset="0"/>
              </a:rPr>
              <a:t>poor. He </a:t>
            </a:r>
            <a:r>
              <a:rPr lang="en-US" sz="4800" dirty="0">
                <a:solidFill>
                  <a:schemeClr val="bg1"/>
                </a:solidFill>
                <a:latin typeface="Arial Black" pitchFamily="34" charset="0"/>
              </a:rPr>
              <a:t>has sent me to proclaim liberty to </a:t>
            </a:r>
            <a:r>
              <a:rPr lang="en-US" sz="4800" dirty="0" smtClean="0">
                <a:solidFill>
                  <a:schemeClr val="bg1"/>
                </a:solidFill>
                <a:latin typeface="Arial Black" pitchFamily="34" charset="0"/>
              </a:rPr>
              <a:t>captives and </a:t>
            </a:r>
            <a:r>
              <a:rPr lang="en-US" sz="4800" dirty="0">
                <a:solidFill>
                  <a:schemeClr val="bg1"/>
                </a:solidFill>
                <a:latin typeface="Arial Black" pitchFamily="34" charset="0"/>
              </a:rPr>
              <a:t>recovery of sight to the </a:t>
            </a:r>
            <a:r>
              <a:rPr lang="en-US" sz="4800" dirty="0" smtClean="0">
                <a:solidFill>
                  <a:schemeClr val="bg1"/>
                </a:solidFill>
                <a:latin typeface="Arial Black" pitchFamily="34" charset="0"/>
              </a:rPr>
              <a:t>blind, to let the oppressed go free,</a:t>
            </a:r>
            <a:endParaRPr sz="4800" dirty="0">
              <a:solidFill>
                <a:schemeClr val="bg1"/>
              </a:solidFill>
              <a:latin typeface="Arial Black" pitchFamily="34" charset="0"/>
              <a:ea typeface="Arial Black"/>
              <a:cs typeface="Arial Black"/>
              <a:sym typeface="Arial Black"/>
            </a:endParaRPr>
          </a:p>
        </p:txBody>
      </p:sp>
      <p:pic>
        <p:nvPicPr>
          <p:cNvPr id="3" name="Picture 2"/>
          <p:cNvPicPr>
            <a:picLocks noChangeAspect="1"/>
          </p:cNvPicPr>
          <p:nvPr/>
        </p:nvPicPr>
        <p:blipFill rotWithShape="1">
          <a:blip r:embed="rId3"/>
          <a:srcRect l="-28662" r="28662"/>
          <a:stretch/>
        </p:blipFill>
        <p:spPr>
          <a:xfrm>
            <a:off x="5713276" y="1054140"/>
            <a:ext cx="12083787" cy="8739565"/>
          </a:xfrm>
          <a:prstGeom prst="rect">
            <a:avLst/>
          </a:prstGeom>
        </p:spPr>
      </p:pic>
    </p:spTree>
    <p:extLst>
      <p:ext uri="{BB962C8B-B14F-4D97-AF65-F5344CB8AC3E}">
        <p14:creationId xmlns:p14="http://schemas.microsoft.com/office/powerpoint/2010/main" val="2776564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Shape 146"/>
        <p:cNvGrpSpPr/>
        <p:nvPr/>
      </p:nvGrpSpPr>
      <p:grpSpPr>
        <a:xfrm>
          <a:off x="0" y="0"/>
          <a:ext cx="0" cy="0"/>
          <a:chOff x="0" y="0"/>
          <a:chExt cx="0" cy="0"/>
        </a:xfrm>
      </p:grpSpPr>
      <p:sp>
        <p:nvSpPr>
          <p:cNvPr id="147" name="Google Shape;147;p7"/>
          <p:cNvSpPr/>
          <p:nvPr/>
        </p:nvSpPr>
        <p:spPr>
          <a:xfrm>
            <a:off x="866272" y="1172131"/>
            <a:ext cx="1214400" cy="857400"/>
          </a:xfrm>
          <a:prstGeom prst="rect">
            <a:avLst/>
          </a:prstGeom>
          <a:solidFill>
            <a:schemeClr val="accent4">
              <a:lumMod val="75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19</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2526630" y="862167"/>
            <a:ext cx="15592928" cy="1477328"/>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a:solidFill>
                  <a:schemeClr val="bg1"/>
                </a:solidFill>
                <a:latin typeface="Arial Black" pitchFamily="34" charset="0"/>
              </a:rPr>
              <a:t>and to proclaim a year acceptable to the Lord.”</a:t>
            </a:r>
            <a:endParaRPr sz="4800" dirty="0">
              <a:solidFill>
                <a:schemeClr val="bg1"/>
              </a:solidFill>
              <a:latin typeface="Arial Black" pitchFamily="34" charset="0"/>
              <a:ea typeface="Arial Black"/>
              <a:cs typeface="Arial Black"/>
              <a:sym typeface="Arial Black"/>
            </a:endParaRPr>
          </a:p>
        </p:txBody>
      </p:sp>
      <p:pic>
        <p:nvPicPr>
          <p:cNvPr id="2" name="Picture 1"/>
          <p:cNvPicPr>
            <a:picLocks noChangeAspect="1"/>
          </p:cNvPicPr>
          <p:nvPr/>
        </p:nvPicPr>
        <p:blipFill rotWithShape="1">
          <a:blip r:embed="rId3"/>
          <a:srcRect b="35397"/>
          <a:stretch/>
        </p:blipFill>
        <p:spPr>
          <a:xfrm>
            <a:off x="0" y="2590889"/>
            <a:ext cx="18288000" cy="7684079"/>
          </a:xfrm>
          <a:prstGeom prst="rect">
            <a:avLst/>
          </a:prstGeom>
        </p:spPr>
      </p:pic>
    </p:spTree>
    <p:extLst>
      <p:ext uri="{BB962C8B-B14F-4D97-AF65-F5344CB8AC3E}">
        <p14:creationId xmlns:p14="http://schemas.microsoft.com/office/powerpoint/2010/main" val="4274220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146"/>
        <p:cNvGrpSpPr/>
        <p:nvPr/>
      </p:nvGrpSpPr>
      <p:grpSpPr>
        <a:xfrm>
          <a:off x="0" y="0"/>
          <a:ext cx="0" cy="0"/>
          <a:chOff x="0" y="0"/>
          <a:chExt cx="0" cy="0"/>
        </a:xfrm>
      </p:grpSpPr>
      <p:sp>
        <p:nvSpPr>
          <p:cNvPr id="147" name="Google Shape;147;p7"/>
          <p:cNvSpPr/>
          <p:nvPr/>
        </p:nvSpPr>
        <p:spPr>
          <a:xfrm>
            <a:off x="866272" y="881159"/>
            <a:ext cx="1214400" cy="857400"/>
          </a:xfrm>
          <a:prstGeom prst="rect">
            <a:avLst/>
          </a:prstGeom>
          <a:solidFill>
            <a:schemeClr val="bg2">
              <a:lumMod val="20000"/>
              <a:lumOff val="8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20</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866272" y="2009739"/>
            <a:ext cx="5485649" cy="7386638"/>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a:solidFill>
                  <a:schemeClr val="bg1"/>
                </a:solidFill>
                <a:latin typeface="Arial Black" pitchFamily="34" charset="0"/>
              </a:rPr>
              <a:t>Rolling up the scroll, he handed it back to the attendant and sat down, and the eyes</a:t>
            </a:r>
          </a:p>
          <a:p>
            <a:pPr lvl="0">
              <a:buClr>
                <a:schemeClr val="dk1"/>
              </a:buClr>
              <a:buSzPts val="1100"/>
            </a:pPr>
            <a:r>
              <a:rPr lang="en-US" sz="4800" dirty="0">
                <a:solidFill>
                  <a:schemeClr val="bg1"/>
                </a:solidFill>
                <a:latin typeface="Arial Black" pitchFamily="34" charset="0"/>
              </a:rPr>
              <a:t>of all in the synagogue looked intently at him. </a:t>
            </a:r>
            <a:endParaRPr sz="4800" dirty="0">
              <a:solidFill>
                <a:schemeClr val="bg1"/>
              </a:solidFill>
              <a:latin typeface="Arial Black" pitchFamily="34" charset="0"/>
              <a:ea typeface="Arial Black"/>
              <a:cs typeface="Arial Black"/>
              <a:sym typeface="Arial Black"/>
            </a:endParaRPr>
          </a:p>
        </p:txBody>
      </p:sp>
      <p:pic>
        <p:nvPicPr>
          <p:cNvPr id="2" name="Picture 1"/>
          <p:cNvPicPr>
            <a:picLocks noChangeAspect="1"/>
          </p:cNvPicPr>
          <p:nvPr/>
        </p:nvPicPr>
        <p:blipFill>
          <a:blip r:embed="rId3"/>
          <a:stretch>
            <a:fillRect/>
          </a:stretch>
        </p:blipFill>
        <p:spPr>
          <a:xfrm>
            <a:off x="6611656" y="1309859"/>
            <a:ext cx="11134839" cy="8086518"/>
          </a:xfrm>
          <a:prstGeom prst="rect">
            <a:avLst/>
          </a:prstGeom>
        </p:spPr>
      </p:pic>
    </p:spTree>
    <p:extLst>
      <p:ext uri="{BB962C8B-B14F-4D97-AF65-F5344CB8AC3E}">
        <p14:creationId xmlns:p14="http://schemas.microsoft.com/office/powerpoint/2010/main" val="1425390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CC00"/>
        </a:solidFill>
        <a:effectLst/>
      </p:bgPr>
    </p:bg>
    <p:spTree>
      <p:nvGrpSpPr>
        <p:cNvPr id="1" name="Shape 146"/>
        <p:cNvGrpSpPr/>
        <p:nvPr/>
      </p:nvGrpSpPr>
      <p:grpSpPr>
        <a:xfrm>
          <a:off x="0" y="0"/>
          <a:ext cx="0" cy="0"/>
          <a:chOff x="0" y="0"/>
          <a:chExt cx="0" cy="0"/>
        </a:xfrm>
      </p:grpSpPr>
      <p:sp>
        <p:nvSpPr>
          <p:cNvPr id="147" name="Google Shape;147;p7"/>
          <p:cNvSpPr/>
          <p:nvPr/>
        </p:nvSpPr>
        <p:spPr>
          <a:xfrm>
            <a:off x="13740061" y="2068958"/>
            <a:ext cx="1214400" cy="857400"/>
          </a:xfrm>
          <a:prstGeom prst="rect">
            <a:avLst/>
          </a:prstGeom>
          <a:solidFill>
            <a:schemeClr val="tx2">
              <a:lumMod val="5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21</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13740061" y="3236960"/>
            <a:ext cx="4186991" cy="5909310"/>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a:solidFill>
                  <a:schemeClr val="bg1"/>
                </a:solidFill>
                <a:latin typeface="Arial Black" pitchFamily="34" charset="0"/>
              </a:rPr>
              <a:t>He said to them, “Today this</a:t>
            </a:r>
          </a:p>
          <a:p>
            <a:pPr lvl="0">
              <a:buClr>
                <a:schemeClr val="dk1"/>
              </a:buClr>
              <a:buSzPts val="1100"/>
            </a:pPr>
            <a:r>
              <a:rPr lang="en-US" sz="4800" dirty="0">
                <a:solidFill>
                  <a:schemeClr val="bg1"/>
                </a:solidFill>
                <a:latin typeface="Arial Black" pitchFamily="34" charset="0"/>
              </a:rPr>
              <a:t>scripture passage is fulfilled in your hearing.”</a:t>
            </a:r>
            <a:endParaRPr sz="4800" dirty="0">
              <a:solidFill>
                <a:schemeClr val="bg1"/>
              </a:solidFill>
              <a:latin typeface="Arial Black" pitchFamily="34" charset="0"/>
              <a:ea typeface="Arial Black"/>
              <a:cs typeface="Arial Black"/>
              <a:sym typeface="Arial Black"/>
            </a:endParaRPr>
          </a:p>
        </p:txBody>
      </p:sp>
      <p:pic>
        <p:nvPicPr>
          <p:cNvPr id="4" name="Picture 3"/>
          <p:cNvPicPr>
            <a:picLocks noChangeAspect="1"/>
          </p:cNvPicPr>
          <p:nvPr/>
        </p:nvPicPr>
        <p:blipFill>
          <a:blip r:embed="rId3"/>
          <a:stretch>
            <a:fillRect/>
          </a:stretch>
        </p:blipFill>
        <p:spPr>
          <a:xfrm>
            <a:off x="757813" y="827952"/>
            <a:ext cx="12665949" cy="8821374"/>
          </a:xfrm>
          <a:prstGeom prst="rect">
            <a:avLst/>
          </a:prstGeom>
        </p:spPr>
      </p:pic>
    </p:spTree>
    <p:extLst>
      <p:ext uri="{BB962C8B-B14F-4D97-AF65-F5344CB8AC3E}">
        <p14:creationId xmlns:p14="http://schemas.microsoft.com/office/powerpoint/2010/main" val="1358788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Shape 188"/>
        <p:cNvGrpSpPr/>
        <p:nvPr/>
      </p:nvGrpSpPr>
      <p:grpSpPr>
        <a:xfrm>
          <a:off x="0" y="0"/>
          <a:ext cx="0" cy="0"/>
          <a:chOff x="0" y="0"/>
          <a:chExt cx="0" cy="0"/>
        </a:xfrm>
      </p:grpSpPr>
      <p:sp>
        <p:nvSpPr>
          <p:cNvPr id="189" name="Google Shape;189;p20"/>
          <p:cNvSpPr txBox="1"/>
          <p:nvPr/>
        </p:nvSpPr>
        <p:spPr>
          <a:xfrm>
            <a:off x="1464415" y="2191172"/>
            <a:ext cx="15359170" cy="123110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8000" b="1" i="1" u="none" strike="noStrike" cap="none">
                <a:solidFill>
                  <a:srgbClr val="FFC000"/>
                </a:solidFill>
                <a:latin typeface="Arial"/>
                <a:ea typeface="Arial"/>
                <a:cs typeface="Arial"/>
                <a:sym typeface="Arial"/>
              </a:rPr>
              <a:t>Leader: </a:t>
            </a:r>
            <a:r>
              <a:rPr lang="en-US" sz="8000" b="1" i="0" u="none" strike="noStrike" cap="none">
                <a:solidFill>
                  <a:srgbClr val="FFFFFF"/>
                </a:solidFill>
                <a:latin typeface="Arial"/>
                <a:ea typeface="Arial"/>
                <a:cs typeface="Arial"/>
                <a:sym typeface="Arial"/>
              </a:rPr>
              <a:t>The Gospel of the Lord.</a:t>
            </a:r>
            <a:endParaRPr sz="2800" b="0" i="0" u="none" strike="noStrike" cap="none">
              <a:solidFill>
                <a:srgbClr val="000000"/>
              </a:solidFill>
              <a:latin typeface="Arial"/>
              <a:ea typeface="Arial"/>
              <a:cs typeface="Arial"/>
              <a:sym typeface="Arial"/>
            </a:endParaRPr>
          </a:p>
        </p:txBody>
      </p:sp>
      <p:sp>
        <p:nvSpPr>
          <p:cNvPr id="190" name="Google Shape;190;p20"/>
          <p:cNvSpPr txBox="1"/>
          <p:nvPr/>
        </p:nvSpPr>
        <p:spPr>
          <a:xfrm>
            <a:off x="3251200" y="5142324"/>
            <a:ext cx="11785600" cy="246221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8000" b="1" i="1" u="none" strike="noStrike" cap="none">
                <a:solidFill>
                  <a:srgbClr val="FFC000"/>
                </a:solidFill>
                <a:latin typeface="Arial"/>
                <a:ea typeface="Arial"/>
                <a:cs typeface="Arial"/>
                <a:sym typeface="Arial"/>
              </a:rPr>
              <a:t>All: </a:t>
            </a:r>
            <a:r>
              <a:rPr lang="en-US" sz="8000" b="1" i="0" u="none" strike="noStrike" cap="none">
                <a:solidFill>
                  <a:srgbClr val="FFFFFF"/>
                </a:solidFill>
                <a:latin typeface="Arial"/>
                <a:ea typeface="Arial"/>
                <a:cs typeface="Arial"/>
                <a:sym typeface="Arial"/>
              </a:rPr>
              <a:t>Praise to You,</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800"/>
              <a:buFont typeface="Arial"/>
              <a:buNone/>
            </a:pPr>
            <a:r>
              <a:rPr lang="en-US" sz="8000" b="1" i="0" u="none" strike="noStrike" cap="none">
                <a:solidFill>
                  <a:srgbClr val="FFFFFF"/>
                </a:solidFill>
                <a:latin typeface="Arial"/>
                <a:ea typeface="Arial"/>
                <a:cs typeface="Arial"/>
                <a:sym typeface="Arial"/>
              </a:rPr>
              <a:t>       Lord Jesus Christ.</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Shape 210"/>
        <p:cNvGrpSpPr/>
        <p:nvPr/>
      </p:nvGrpSpPr>
      <p:grpSpPr>
        <a:xfrm>
          <a:off x="0" y="0"/>
          <a:ext cx="0" cy="0"/>
          <a:chOff x="0" y="0"/>
          <a:chExt cx="0" cy="0"/>
        </a:xfrm>
      </p:grpSpPr>
      <p:sp>
        <p:nvSpPr>
          <p:cNvPr id="3" name="Google Shape;196;p21">
            <a:extLst>
              <a:ext uri="{FF2B5EF4-FFF2-40B4-BE49-F238E27FC236}">
                <a16:creationId xmlns="" xmlns:a16="http://schemas.microsoft.com/office/drawing/2014/main" id="{F80C0146-BE6D-4255-8605-91D84D68568F}"/>
              </a:ext>
            </a:extLst>
          </p:cNvPr>
          <p:cNvSpPr/>
          <p:nvPr/>
        </p:nvSpPr>
        <p:spPr>
          <a:xfrm>
            <a:off x="576064" y="3275153"/>
            <a:ext cx="9144000" cy="3402278"/>
          </a:xfrm>
          <a:prstGeom prst="rect">
            <a:avLst/>
          </a:prstGeom>
          <a:noFill/>
          <a:ln>
            <a:noFill/>
          </a:ln>
        </p:spPr>
        <p:txBody>
          <a:bodyPr spcFirstLastPara="1" wrap="square" lIns="91425" tIns="45700" rIns="91425" bIns="45700" anchor="t" anchorCtr="0">
            <a:spAutoFit/>
          </a:bodyPr>
          <a:lstStyle/>
          <a:p>
            <a:pPr marL="0" marR="0" lvl="0" indent="0" algn="ctr" rtl="0">
              <a:lnSpc>
                <a:spcPct val="140625"/>
              </a:lnSpc>
              <a:spcBef>
                <a:spcPts val="0"/>
              </a:spcBef>
              <a:spcAft>
                <a:spcPts val="0"/>
              </a:spcAft>
              <a:buClr>
                <a:srgbClr val="000000"/>
              </a:buClr>
              <a:buSzPts val="9600"/>
              <a:buFont typeface="Arial"/>
              <a:buNone/>
            </a:pPr>
            <a:r>
              <a:rPr lang="en-US" sz="9600" b="1" i="0" u="none" strike="noStrike" cap="none" dirty="0">
                <a:solidFill>
                  <a:srgbClr val="FFFFFF"/>
                </a:solidFill>
                <a:latin typeface="Arial"/>
                <a:ea typeface="Arial"/>
                <a:cs typeface="Arial"/>
                <a:sym typeface="Arial"/>
              </a:rPr>
              <a:t>GOSPEL MESSAGE</a:t>
            </a:r>
            <a:endParaRPr sz="1400" b="0" i="0" u="none" strike="noStrike" cap="none" dirty="0">
              <a:solidFill>
                <a:srgbClr val="000000"/>
              </a:solidFill>
              <a:latin typeface="Arial"/>
              <a:ea typeface="Arial"/>
              <a:cs typeface="Arial"/>
              <a:sym typeface="Arial"/>
            </a:endParaRPr>
          </a:p>
        </p:txBody>
      </p:sp>
      <p:pic>
        <p:nvPicPr>
          <p:cNvPr id="4" name="Google Shape;197;p21">
            <a:extLst>
              <a:ext uri="{FF2B5EF4-FFF2-40B4-BE49-F238E27FC236}">
                <a16:creationId xmlns="" xmlns:a16="http://schemas.microsoft.com/office/drawing/2014/main" id="{62ECE378-442B-44B7-85BB-DDA264BD2BFB}"/>
              </a:ext>
            </a:extLst>
          </p:cNvPr>
          <p:cNvPicPr preferRelativeResize="0"/>
          <p:nvPr/>
        </p:nvPicPr>
        <p:blipFill rotWithShape="1">
          <a:blip r:embed="rId3">
            <a:alphaModFix/>
          </a:blip>
          <a:srcRect/>
          <a:stretch/>
        </p:blipFill>
        <p:spPr>
          <a:xfrm>
            <a:off x="9720064" y="1471092"/>
            <a:ext cx="7010400" cy="7010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Shape 202"/>
        <p:cNvGrpSpPr/>
        <p:nvPr/>
      </p:nvGrpSpPr>
      <p:grpSpPr>
        <a:xfrm>
          <a:off x="0" y="0"/>
          <a:ext cx="0" cy="0"/>
          <a:chOff x="0" y="0"/>
          <a:chExt cx="0" cy="0"/>
        </a:xfrm>
      </p:grpSpPr>
      <p:sp>
        <p:nvSpPr>
          <p:cNvPr id="203" name="Google Shape;203;p22"/>
          <p:cNvSpPr/>
          <p:nvPr/>
        </p:nvSpPr>
        <p:spPr>
          <a:xfrm>
            <a:off x="772678" y="1818567"/>
            <a:ext cx="7496356" cy="1438983"/>
          </a:xfrm>
          <a:prstGeom prst="rect">
            <a:avLst/>
          </a:prstGeom>
          <a:solidFill>
            <a:schemeClr val="bg2">
              <a:lumMod val="20000"/>
              <a:lumOff val="8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chemeClr val="tx1"/>
                </a:solidFill>
                <a:latin typeface="Arial Black"/>
                <a:ea typeface="Arial Black"/>
                <a:cs typeface="Arial Black"/>
                <a:sym typeface="Arial Black"/>
              </a:rPr>
              <a:t>Activity: </a:t>
            </a:r>
          </a:p>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smtClean="0">
                <a:solidFill>
                  <a:schemeClr val="tx1"/>
                </a:solidFill>
                <a:latin typeface="Arial Black"/>
                <a:ea typeface="Arial Black"/>
                <a:cs typeface="Arial Black"/>
                <a:sym typeface="Arial Black"/>
              </a:rPr>
              <a:t>The word of God</a:t>
            </a:r>
            <a:endParaRPr sz="1400" b="0" i="0" u="none" strike="noStrike" cap="none" dirty="0">
              <a:solidFill>
                <a:schemeClr val="tx1"/>
              </a:solidFill>
              <a:sym typeface="Arial"/>
            </a:endParaRPr>
          </a:p>
        </p:txBody>
      </p:sp>
      <p:sp>
        <p:nvSpPr>
          <p:cNvPr id="204" name="Google Shape;204;p22"/>
          <p:cNvSpPr txBox="1"/>
          <p:nvPr/>
        </p:nvSpPr>
        <p:spPr>
          <a:xfrm>
            <a:off x="1500134" y="4081691"/>
            <a:ext cx="6768900" cy="769401"/>
          </a:xfrm>
          <a:prstGeom prst="rect">
            <a:avLst/>
          </a:prstGeom>
          <a:noFill/>
          <a:ln>
            <a:noFill/>
          </a:ln>
        </p:spPr>
        <p:txBody>
          <a:bodyPr spcFirstLastPara="1" wrap="square" lIns="91425" tIns="45700" rIns="91425" bIns="45700" anchor="t" anchorCtr="0">
            <a:spAutoFit/>
          </a:bodyPr>
          <a:lstStyle/>
          <a:p>
            <a:pPr marL="457200" marR="0" lvl="0" indent="-508000" algn="l" rtl="0">
              <a:lnSpc>
                <a:spcPct val="100000"/>
              </a:lnSpc>
              <a:spcBef>
                <a:spcPts val="0"/>
              </a:spcBef>
              <a:spcAft>
                <a:spcPts val="0"/>
              </a:spcAft>
              <a:buClr>
                <a:schemeClr val="lt1"/>
              </a:buClr>
              <a:buSzPts val="4400"/>
              <a:buFont typeface="Calibri"/>
              <a:buChar char="-"/>
            </a:pPr>
            <a:endParaRPr sz="4400" b="1" dirty="0">
              <a:solidFill>
                <a:schemeClr val="lt1"/>
              </a:solidFill>
              <a:latin typeface="Calibri"/>
              <a:ea typeface="Calibri"/>
              <a:cs typeface="Calibri"/>
              <a:sym typeface="Calibri"/>
            </a:endParaRPr>
          </a:p>
        </p:txBody>
      </p:sp>
      <p:sp>
        <p:nvSpPr>
          <p:cNvPr id="5" name="Google Shape;155;p8">
            <a:extLst>
              <a:ext uri="{FF2B5EF4-FFF2-40B4-BE49-F238E27FC236}">
                <a16:creationId xmlns="" xmlns:a16="http://schemas.microsoft.com/office/drawing/2014/main" id="{B7417164-5268-4263-980D-1E9106AB5970}"/>
              </a:ext>
            </a:extLst>
          </p:cNvPr>
          <p:cNvSpPr txBox="1"/>
          <p:nvPr/>
        </p:nvSpPr>
        <p:spPr>
          <a:xfrm>
            <a:off x="1112457" y="4081691"/>
            <a:ext cx="6212013" cy="4154984"/>
          </a:xfrm>
          <a:prstGeom prst="rect">
            <a:avLst/>
          </a:prstGeom>
          <a:noFill/>
          <a:ln>
            <a:noFill/>
          </a:ln>
        </p:spPr>
        <p:txBody>
          <a:bodyPr spcFirstLastPara="1" wrap="square" lIns="0" tIns="0" rIns="0" bIns="0" anchor="t" anchorCtr="0">
            <a:spAutoFit/>
          </a:bodyPr>
          <a:lstStyle/>
          <a:p>
            <a:pPr lvl="0">
              <a:lnSpc>
                <a:spcPct val="150000"/>
              </a:lnSpc>
              <a:buSzPts val="4400"/>
            </a:pPr>
            <a:r>
              <a:rPr lang="en-US" sz="3600" dirty="0">
                <a:solidFill>
                  <a:schemeClr val="tx1"/>
                </a:solidFill>
                <a:latin typeface="Arial Black" pitchFamily="34" charset="0"/>
              </a:rPr>
              <a:t>Materials:</a:t>
            </a:r>
            <a:br>
              <a:rPr lang="en-US" sz="3600" dirty="0">
                <a:solidFill>
                  <a:schemeClr val="tx1"/>
                </a:solidFill>
                <a:latin typeface="Arial Black" pitchFamily="34" charset="0"/>
              </a:rPr>
            </a:br>
            <a:r>
              <a:rPr lang="en-US" sz="3600" dirty="0">
                <a:solidFill>
                  <a:schemeClr val="tx1"/>
                </a:solidFill>
                <a:latin typeface="Arial Black" pitchFamily="34" charset="0"/>
              </a:rPr>
              <a:t>1. </a:t>
            </a:r>
            <a:r>
              <a:rPr lang="en-US" sz="3600" dirty="0" smtClean="0">
                <a:solidFill>
                  <a:schemeClr val="tx1"/>
                </a:solidFill>
                <a:latin typeface="Arial Black" pitchFamily="34" charset="0"/>
              </a:rPr>
              <a:t>Colored Papers</a:t>
            </a:r>
          </a:p>
          <a:p>
            <a:pPr lvl="0">
              <a:lnSpc>
                <a:spcPct val="150000"/>
              </a:lnSpc>
              <a:buSzPts val="4400"/>
            </a:pPr>
            <a:r>
              <a:rPr lang="en-US" sz="3600" dirty="0">
                <a:solidFill>
                  <a:schemeClr val="tx1"/>
                </a:solidFill>
                <a:latin typeface="Arial Black" pitchFamily="34" charset="0"/>
              </a:rPr>
              <a:t>2</a:t>
            </a:r>
            <a:r>
              <a:rPr lang="en-US" sz="3600" dirty="0" smtClean="0">
                <a:solidFill>
                  <a:schemeClr val="tx1"/>
                </a:solidFill>
                <a:latin typeface="Arial Black" pitchFamily="34" charset="0"/>
              </a:rPr>
              <a:t>. Straw or Popsicle stick</a:t>
            </a:r>
          </a:p>
          <a:p>
            <a:pPr lvl="0">
              <a:lnSpc>
                <a:spcPct val="150000"/>
              </a:lnSpc>
              <a:buSzPts val="4400"/>
            </a:pPr>
            <a:r>
              <a:rPr lang="en-US" sz="3600" dirty="0" smtClean="0">
                <a:solidFill>
                  <a:schemeClr val="tx1"/>
                </a:solidFill>
                <a:latin typeface="Arial Black" pitchFamily="34" charset="0"/>
              </a:rPr>
              <a:t>3. Glue</a:t>
            </a:r>
            <a:endParaRPr lang="en-US" sz="3600" dirty="0">
              <a:solidFill>
                <a:schemeClr val="tx1"/>
              </a:solidFill>
              <a:latin typeface="Arial Black" pitchFamily="34" charset="0"/>
            </a:endParaRPr>
          </a:p>
        </p:txBody>
      </p:sp>
      <p:pic>
        <p:nvPicPr>
          <p:cNvPr id="4098" name="Picture 2" descr="http://1.bp.blogspot.com/_E6kQOcDzqmw/TMjtpXS5LZI/AAAAAAAAFfA/_1sj8-LrEuA/s280/PA2613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6711" y="2420146"/>
            <a:ext cx="8596573" cy="64474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lumMod val="75000"/>
          </a:schemeClr>
        </a:solidFill>
        <a:effectLst/>
      </p:bgPr>
    </p:bg>
    <p:spTree>
      <p:nvGrpSpPr>
        <p:cNvPr id="1" name="Shape 107"/>
        <p:cNvGrpSpPr/>
        <p:nvPr/>
      </p:nvGrpSpPr>
      <p:grpSpPr>
        <a:xfrm>
          <a:off x="0" y="0"/>
          <a:ext cx="0" cy="0"/>
          <a:chOff x="0" y="0"/>
          <a:chExt cx="0" cy="0"/>
        </a:xfrm>
      </p:grpSpPr>
      <p:sp>
        <p:nvSpPr>
          <p:cNvPr id="108" name="Google Shape;108;gf389fad905_0_26"/>
          <p:cNvSpPr txBox="1"/>
          <p:nvPr/>
        </p:nvSpPr>
        <p:spPr>
          <a:xfrm>
            <a:off x="561000" y="1665955"/>
            <a:ext cx="17193296" cy="8371523"/>
          </a:xfrm>
          <a:prstGeom prst="rect">
            <a:avLst/>
          </a:prstGeom>
          <a:noFill/>
          <a:ln>
            <a:noFill/>
          </a:ln>
        </p:spPr>
        <p:txBody>
          <a:bodyPr spcFirstLastPara="1" wrap="square" lIns="0" tIns="0" rIns="0" bIns="0" anchor="t" anchorCtr="0">
            <a:spAutoFit/>
          </a:bodyPr>
          <a:lstStyle/>
          <a:p>
            <a:pPr algn="just"/>
            <a:r>
              <a:rPr lang="en-US" sz="3200" dirty="0">
                <a:solidFill>
                  <a:schemeClr val="bg1"/>
                </a:solidFill>
                <a:latin typeface="Trebuchet MS" panose="020B0603020202020204" pitchFamily="34" charset="0"/>
              </a:rPr>
              <a:t>Luke is the only Gospel writer to give his book a preface or prologue (1:1-4). </a:t>
            </a:r>
            <a:r>
              <a:rPr lang="en-US" sz="3200" dirty="0" smtClean="0">
                <a:solidFill>
                  <a:schemeClr val="bg1"/>
                </a:solidFill>
                <a:latin typeface="Trebuchet MS" panose="020B0603020202020204" pitchFamily="34" charset="0"/>
              </a:rPr>
              <a:t>This prologue </a:t>
            </a:r>
            <a:r>
              <a:rPr lang="en-US" sz="3200" dirty="0">
                <a:solidFill>
                  <a:schemeClr val="bg1"/>
                </a:solidFill>
                <a:latin typeface="Trebuchet MS" panose="020B0603020202020204" pitchFamily="34" charset="0"/>
              </a:rPr>
              <a:t>is really a summary of what the Gospel contains and helps us to realize that </a:t>
            </a:r>
            <a:r>
              <a:rPr lang="en-US" sz="3200" dirty="0" smtClean="0">
                <a:solidFill>
                  <a:schemeClr val="bg1"/>
                </a:solidFill>
                <a:latin typeface="Trebuchet MS" panose="020B0603020202020204" pitchFamily="34" charset="0"/>
              </a:rPr>
              <a:t>Jesus’ message </a:t>
            </a:r>
            <a:r>
              <a:rPr lang="en-US" sz="3200" dirty="0">
                <a:solidFill>
                  <a:schemeClr val="bg1"/>
                </a:solidFill>
                <a:latin typeface="Trebuchet MS" panose="020B0603020202020204" pitchFamily="34" charset="0"/>
              </a:rPr>
              <a:t>of salvation, the Gospel, was preached before it came to be written down</a:t>
            </a:r>
            <a:r>
              <a:rPr lang="en-US" sz="3200" dirty="0" smtClean="0">
                <a:solidFill>
                  <a:schemeClr val="bg1"/>
                </a:solidFill>
                <a:latin typeface="Trebuchet MS" panose="020B0603020202020204" pitchFamily="34" charset="0"/>
              </a:rPr>
              <a:t>.</a:t>
            </a:r>
          </a:p>
          <a:p>
            <a:pPr algn="just"/>
            <a:endParaRPr lang="en-US" sz="3200" dirty="0">
              <a:solidFill>
                <a:schemeClr val="bg1"/>
              </a:solidFill>
              <a:latin typeface="Trebuchet MS" panose="020B0603020202020204" pitchFamily="34" charset="0"/>
            </a:endParaRPr>
          </a:p>
          <a:p>
            <a:pPr algn="just"/>
            <a:r>
              <a:rPr lang="en-US" sz="3200" dirty="0">
                <a:solidFill>
                  <a:schemeClr val="bg1"/>
                </a:solidFill>
                <a:latin typeface="Trebuchet MS" panose="020B0603020202020204" pitchFamily="34" charset="0"/>
              </a:rPr>
              <a:t>As Jesus stands in the synagogue, he reads from the scroll handed to him; it contains the words of the prophet Isaiah. At this early moment in his ministry, Jesus announces his mission in continuity with Israel's prophetic tradition. This reading from Isaiah defines Jesus' ministry. We will find more evidence of this as we continue to read from Luke's Gospel throughout the year. Jesus' ministry will include bringing glad tidings to the poor, liberty to captives, healing to the sick, freedom to the oppressed, and proclaiming a year acceptable to the Lord</a:t>
            </a:r>
            <a:r>
              <a:rPr lang="en-US" sz="3200" dirty="0" smtClean="0">
                <a:solidFill>
                  <a:schemeClr val="bg1"/>
                </a:solidFill>
                <a:latin typeface="Trebuchet MS" panose="020B0603020202020204" pitchFamily="34" charset="0"/>
              </a:rPr>
              <a:t>.</a:t>
            </a:r>
          </a:p>
          <a:p>
            <a:pPr algn="just"/>
            <a:endParaRPr lang="en-US" sz="3200" smtClean="0">
              <a:solidFill>
                <a:schemeClr val="bg1"/>
              </a:solidFill>
              <a:latin typeface="Trebuchet MS" panose="020B0603020202020204" pitchFamily="34" charset="0"/>
            </a:endParaRPr>
          </a:p>
          <a:p>
            <a:pPr algn="just"/>
            <a:r>
              <a:rPr lang="en-US" sz="3200" smtClean="0">
                <a:solidFill>
                  <a:schemeClr val="bg1"/>
                </a:solidFill>
                <a:latin typeface="Trebuchet MS" panose="020B0603020202020204" pitchFamily="34" charset="0"/>
              </a:rPr>
              <a:t>In Jesus</a:t>
            </a:r>
            <a:r>
              <a:rPr lang="en-US" sz="3200" dirty="0">
                <a:solidFill>
                  <a:schemeClr val="bg1"/>
                </a:solidFill>
                <a:latin typeface="Trebuchet MS" panose="020B0603020202020204" pitchFamily="34" charset="0"/>
              </a:rPr>
              <a:t>, something new begins. Jesus not only announces God's salvation, he brings this salvation about in his person. Jesus is Yahweh's Anointed One, filled with the Spirit of God. The Kingdom of God is now at hand. It is made present in Jesus, in his life, death, and Resurrection. Jesus will send the Holy Spirit so that the Kingdom of God can be fulfilled.</a:t>
            </a:r>
          </a:p>
          <a:p>
            <a:pPr algn="just"/>
            <a:endParaRPr lang="en-US" sz="3200" dirty="0">
              <a:solidFill>
                <a:schemeClr val="bg1"/>
              </a:solidFill>
              <a:latin typeface="Trebuchet MS" panose="020B0603020202020204" pitchFamily="34" charset="0"/>
            </a:endParaRPr>
          </a:p>
          <a:p>
            <a:pPr algn="just"/>
            <a:endParaRPr lang="en-US" sz="3200" dirty="0" smtClean="0">
              <a:solidFill>
                <a:schemeClr val="bg1"/>
              </a:solidFill>
              <a:latin typeface="Trebuchet MS" panose="020B0603020202020204" pitchFamily="34" charset="0"/>
            </a:endParaRPr>
          </a:p>
        </p:txBody>
      </p:sp>
      <p:sp>
        <p:nvSpPr>
          <p:cNvPr id="109" name="Google Shape;109;gf389fad905_0_26"/>
          <p:cNvSpPr txBox="1"/>
          <p:nvPr/>
        </p:nvSpPr>
        <p:spPr>
          <a:xfrm>
            <a:off x="561000" y="543006"/>
            <a:ext cx="12322038" cy="67710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4400" b="1" i="0" u="sng" strike="noStrike" cap="none" dirty="0">
                <a:solidFill>
                  <a:schemeClr val="bg1"/>
                </a:solidFill>
                <a:latin typeface="Arial"/>
                <a:ea typeface="Arial"/>
                <a:cs typeface="Arial"/>
                <a:sym typeface="Arial"/>
              </a:rPr>
              <a:t>GOSPEL REFLECTION</a:t>
            </a:r>
            <a:endParaRPr sz="4400" b="0" i="0" u="sng" strike="noStrike" cap="none" dirty="0">
              <a:solidFill>
                <a:schemeClr val="bg1"/>
              </a:solidFill>
              <a:latin typeface="Arial"/>
              <a:ea typeface="Arial"/>
              <a:cs typeface="Arial"/>
              <a:sym typeface="Arial"/>
            </a:endParaRPr>
          </a:p>
        </p:txBody>
      </p:sp>
      <p:sp>
        <p:nvSpPr>
          <p:cNvPr id="4" name="Google Shape;108;gf389fad905_0_26">
            <a:extLst>
              <a:ext uri="{FF2B5EF4-FFF2-40B4-BE49-F238E27FC236}">
                <a16:creationId xmlns="" xmlns:a16="http://schemas.microsoft.com/office/drawing/2014/main" id="{A21AC191-9D84-469B-BBD5-18DD58F91834}"/>
              </a:ext>
            </a:extLst>
          </p:cNvPr>
          <p:cNvSpPr txBox="1"/>
          <p:nvPr/>
        </p:nvSpPr>
        <p:spPr>
          <a:xfrm>
            <a:off x="561000" y="9582840"/>
            <a:ext cx="15979644" cy="276999"/>
          </a:xfrm>
          <a:prstGeom prst="rect">
            <a:avLst/>
          </a:prstGeom>
          <a:noFill/>
          <a:ln>
            <a:noFill/>
          </a:ln>
        </p:spPr>
        <p:txBody>
          <a:bodyPr spcFirstLastPara="1" wrap="square" lIns="0" tIns="0" rIns="0" bIns="0" anchor="t" anchorCtr="0">
            <a:spAutoFit/>
          </a:bodyPr>
          <a:lstStyle/>
          <a:p>
            <a:r>
              <a:rPr lang="en-US" sz="1800" dirty="0" smtClean="0">
                <a:solidFill>
                  <a:schemeClr val="bg1">
                    <a:lumMod val="95000"/>
                  </a:schemeClr>
                </a:solidFill>
              </a:rPr>
              <a:t>Source: </a:t>
            </a:r>
            <a:r>
              <a:rPr lang="en-US" sz="1800" dirty="0" err="1" smtClean="0">
                <a:solidFill>
                  <a:schemeClr val="bg1">
                    <a:lumMod val="95000"/>
                  </a:schemeClr>
                </a:solidFill>
              </a:rPr>
              <a:t>Sambuhay</a:t>
            </a:r>
            <a:r>
              <a:rPr lang="en-US" sz="1800" dirty="0" smtClean="0">
                <a:solidFill>
                  <a:schemeClr val="bg1">
                    <a:lumMod val="95000"/>
                  </a:schemeClr>
                </a:solidFill>
              </a:rPr>
              <a:t> and Loyola press</a:t>
            </a:r>
            <a:endParaRPr lang="en-US" sz="1800" dirty="0">
              <a:solidFill>
                <a:schemeClr val="bg1">
                  <a:lumMod val="95000"/>
                </a:schemeClr>
              </a:solidFill>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137"/>
        <p:cNvGrpSpPr/>
        <p:nvPr/>
      </p:nvGrpSpPr>
      <p:grpSpPr>
        <a:xfrm>
          <a:off x="0" y="0"/>
          <a:ext cx="0" cy="0"/>
          <a:chOff x="0" y="0"/>
          <a:chExt cx="0" cy="0"/>
        </a:xfrm>
      </p:grpSpPr>
      <p:sp>
        <p:nvSpPr>
          <p:cNvPr id="139" name="Google Shape;139;p6"/>
          <p:cNvSpPr txBox="1"/>
          <p:nvPr/>
        </p:nvSpPr>
        <p:spPr>
          <a:xfrm>
            <a:off x="524288" y="874441"/>
            <a:ext cx="8976531" cy="538609"/>
          </a:xfrm>
          <a:prstGeom prst="rect">
            <a:avLst/>
          </a:prstGeom>
          <a:noFill/>
          <a:ln>
            <a:noFill/>
          </a:ln>
        </p:spPr>
        <p:txBody>
          <a:bodyPr spcFirstLastPara="1" wrap="square" lIns="0" tIns="0" rIns="0" bIns="0" anchor="t" anchorCtr="0">
            <a:spAutoFit/>
          </a:bodyPr>
          <a:lstStyle/>
          <a:p>
            <a:pPr lvl="0">
              <a:buSzPts val="4000"/>
            </a:pPr>
            <a:r>
              <a:rPr lang="en-US" sz="3500" dirty="0">
                <a:solidFill>
                  <a:schemeClr val="tx1"/>
                </a:solidFill>
                <a:latin typeface="Arial Black" pitchFamily="34" charset="0"/>
              </a:rPr>
              <a:t>Instruction</a:t>
            </a:r>
            <a:r>
              <a:rPr lang="en-US" sz="3500" dirty="0" smtClean="0">
                <a:solidFill>
                  <a:schemeClr val="tx1"/>
                </a:solidFill>
                <a:latin typeface="Arial Black" pitchFamily="34" charset="0"/>
              </a:rPr>
              <a:t>:</a:t>
            </a:r>
            <a:endParaRPr lang="en-US" sz="3500" dirty="0">
              <a:solidFill>
                <a:schemeClr val="tx1"/>
              </a:solidFill>
              <a:latin typeface="Arial Black" pitchFamily="34" charset="0"/>
            </a:endParaRP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chemeClr val="dk1"/>
              </a:solidFill>
              <a:latin typeface="Calibri"/>
              <a:ea typeface="Calibri"/>
              <a:cs typeface="Calibri"/>
              <a:sym typeface="Calibri"/>
            </a:endParaRPr>
          </a:p>
        </p:txBody>
      </p:sp>
      <p:pic>
        <p:nvPicPr>
          <p:cNvPr id="5122" name="Picture 2" descr="http://1.bp.blogspot.com/_E6kQOcDzqmw/TMjt5WYBKcI/AAAAAAAAFfw/DrOHKAxrhbE/s280/PA2613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288" y="3383972"/>
            <a:ext cx="8243168" cy="6182379"/>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39;p6"/>
          <p:cNvSpPr txBox="1"/>
          <p:nvPr/>
        </p:nvSpPr>
        <p:spPr>
          <a:xfrm>
            <a:off x="524288" y="1454866"/>
            <a:ext cx="7408834" cy="1477328"/>
          </a:xfrm>
          <a:prstGeom prst="rect">
            <a:avLst/>
          </a:prstGeom>
          <a:noFill/>
          <a:ln>
            <a:noFill/>
          </a:ln>
        </p:spPr>
        <p:txBody>
          <a:bodyPr spcFirstLastPara="1" wrap="square" lIns="0" tIns="0" rIns="0" bIns="0" anchor="t" anchorCtr="0">
            <a:spAutoFit/>
          </a:bodyPr>
          <a:lstStyle/>
          <a:p>
            <a:pPr lvl="0">
              <a:buSzPts val="4000"/>
            </a:pPr>
            <a:endParaRPr lang="en-US" sz="3200" dirty="0">
              <a:solidFill>
                <a:schemeClr val="tx1"/>
              </a:solidFill>
              <a:latin typeface="Arial Black" pitchFamily="34" charset="0"/>
            </a:endParaRPr>
          </a:p>
          <a:p>
            <a:pPr lvl="0">
              <a:buSzPts val="4000"/>
            </a:pPr>
            <a:r>
              <a:rPr lang="en-US" sz="3200" dirty="0" smtClean="0">
                <a:solidFill>
                  <a:schemeClr val="tx1"/>
                </a:solidFill>
                <a:latin typeface="Arial Black" pitchFamily="34" charset="0"/>
              </a:rPr>
              <a:t>1. Cut </a:t>
            </a:r>
            <a:r>
              <a:rPr lang="en-US" sz="3200" dirty="0">
                <a:solidFill>
                  <a:schemeClr val="tx1"/>
                </a:solidFill>
                <a:latin typeface="Arial Black" pitchFamily="34" charset="0"/>
              </a:rPr>
              <a:t>a regular piece of copy paper in half lengthwise</a:t>
            </a:r>
            <a:r>
              <a:rPr lang="en-US" sz="3200" dirty="0" smtClean="0">
                <a:solidFill>
                  <a:schemeClr val="tx1"/>
                </a:solidFill>
                <a:latin typeface="Arial Black" pitchFamily="34" charset="0"/>
              </a:rPr>
              <a:t>.</a:t>
            </a:r>
            <a:endParaRPr lang="en-US" sz="3200" dirty="0">
              <a:solidFill>
                <a:schemeClr val="tx1"/>
              </a:solidFill>
              <a:latin typeface="Arial Black" pitchFamily="34" charset="0"/>
            </a:endParaRPr>
          </a:p>
        </p:txBody>
      </p:sp>
      <p:pic>
        <p:nvPicPr>
          <p:cNvPr id="5124" name="Picture 4" descr="http://2.bp.blogspot.com/_E6kQOcDzqmw/TMjt5cKK8cI/AAAAAAAAFfo/me6l6AFmvwk/s280/PA26136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1600" y="3383972"/>
            <a:ext cx="8172113" cy="6129088"/>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39;p6"/>
          <p:cNvSpPr txBox="1"/>
          <p:nvPr/>
        </p:nvSpPr>
        <p:spPr>
          <a:xfrm>
            <a:off x="8991600" y="1947309"/>
            <a:ext cx="7408834" cy="984885"/>
          </a:xfrm>
          <a:prstGeom prst="rect">
            <a:avLst/>
          </a:prstGeom>
          <a:noFill/>
          <a:ln>
            <a:noFill/>
          </a:ln>
        </p:spPr>
        <p:txBody>
          <a:bodyPr spcFirstLastPara="1" wrap="square" lIns="0" tIns="0" rIns="0" bIns="0" anchor="t" anchorCtr="0">
            <a:spAutoFit/>
          </a:bodyPr>
          <a:lstStyle/>
          <a:p>
            <a:pPr lvl="0">
              <a:buSzPts val="4000"/>
            </a:pPr>
            <a:r>
              <a:rPr lang="en-US" sz="3200" dirty="0" smtClean="0">
                <a:solidFill>
                  <a:schemeClr val="tx1"/>
                </a:solidFill>
                <a:latin typeface="Arial Black" pitchFamily="34" charset="0"/>
              </a:rPr>
              <a:t>2</a:t>
            </a:r>
            <a:r>
              <a:rPr lang="en-US" sz="3200" dirty="0">
                <a:solidFill>
                  <a:schemeClr val="tx1"/>
                </a:solidFill>
                <a:latin typeface="Arial Black" pitchFamily="34" charset="0"/>
              </a:rPr>
              <a:t>. </a:t>
            </a:r>
            <a:r>
              <a:rPr lang="en-US" sz="3200" dirty="0" smtClean="0">
                <a:solidFill>
                  <a:schemeClr val="tx1"/>
                </a:solidFill>
                <a:latin typeface="Arial Black" pitchFamily="34" charset="0"/>
              </a:rPr>
              <a:t>Taped </a:t>
            </a:r>
            <a:r>
              <a:rPr lang="en-US" sz="3200" dirty="0">
                <a:solidFill>
                  <a:schemeClr val="tx1"/>
                </a:solidFill>
                <a:latin typeface="Arial Black" pitchFamily="34" charset="0"/>
              </a:rPr>
              <a:t>each end to one of the </a:t>
            </a:r>
            <a:r>
              <a:rPr lang="en-US" sz="3200" dirty="0" smtClean="0">
                <a:solidFill>
                  <a:schemeClr val="tx1"/>
                </a:solidFill>
                <a:latin typeface="Arial Black" pitchFamily="34" charset="0"/>
              </a:rPr>
              <a:t>straws or popsicle stick.</a:t>
            </a:r>
            <a:endParaRPr lang="en-US" sz="3200" dirty="0">
              <a:solidFill>
                <a:schemeClr val="tx1"/>
              </a:solidFill>
              <a:latin typeface="Arial Black" pitchFamily="34" charset="0"/>
            </a:endParaRPr>
          </a:p>
        </p:txBody>
      </p:sp>
    </p:spTree>
    <p:extLst>
      <p:ext uri="{BB962C8B-B14F-4D97-AF65-F5344CB8AC3E}">
        <p14:creationId xmlns:p14="http://schemas.microsoft.com/office/powerpoint/2010/main" val="668807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Shape 137"/>
        <p:cNvGrpSpPr/>
        <p:nvPr/>
      </p:nvGrpSpPr>
      <p:grpSpPr>
        <a:xfrm>
          <a:off x="0" y="0"/>
          <a:ext cx="0" cy="0"/>
          <a:chOff x="0" y="0"/>
          <a:chExt cx="0" cy="0"/>
        </a:xfrm>
      </p:grpSpPr>
      <p:sp>
        <p:nvSpPr>
          <p:cNvPr id="139" name="Google Shape;139;p6"/>
          <p:cNvSpPr txBox="1"/>
          <p:nvPr/>
        </p:nvSpPr>
        <p:spPr>
          <a:xfrm>
            <a:off x="524288" y="874441"/>
            <a:ext cx="8976531" cy="538609"/>
          </a:xfrm>
          <a:prstGeom prst="rect">
            <a:avLst/>
          </a:prstGeom>
          <a:noFill/>
          <a:ln>
            <a:noFill/>
          </a:ln>
        </p:spPr>
        <p:txBody>
          <a:bodyPr spcFirstLastPara="1" wrap="square" lIns="0" tIns="0" rIns="0" bIns="0" anchor="t" anchorCtr="0">
            <a:spAutoFit/>
          </a:bodyPr>
          <a:lstStyle/>
          <a:p>
            <a:pPr lvl="0">
              <a:buSzPts val="4000"/>
            </a:pPr>
            <a:r>
              <a:rPr lang="en-US" sz="3500" dirty="0">
                <a:solidFill>
                  <a:schemeClr val="tx1"/>
                </a:solidFill>
                <a:latin typeface="Arial Black" pitchFamily="34" charset="0"/>
              </a:rPr>
              <a:t>Instruction</a:t>
            </a:r>
            <a:r>
              <a:rPr lang="en-US" sz="3500" dirty="0" smtClean="0">
                <a:solidFill>
                  <a:schemeClr val="tx1"/>
                </a:solidFill>
                <a:latin typeface="Arial Black" pitchFamily="34" charset="0"/>
              </a:rPr>
              <a:t>:</a:t>
            </a:r>
            <a:endParaRPr lang="en-US" sz="3500" dirty="0">
              <a:solidFill>
                <a:schemeClr val="tx1"/>
              </a:solidFill>
              <a:latin typeface="Arial Black" pitchFamily="34" charset="0"/>
            </a:endParaRP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chemeClr val="dk1"/>
              </a:solidFill>
              <a:latin typeface="Calibri"/>
              <a:ea typeface="Calibri"/>
              <a:cs typeface="Calibri"/>
              <a:sym typeface="Calibri"/>
            </a:endParaRPr>
          </a:p>
        </p:txBody>
      </p:sp>
      <p:sp>
        <p:nvSpPr>
          <p:cNvPr id="9" name="Google Shape;139;p6"/>
          <p:cNvSpPr txBox="1"/>
          <p:nvPr/>
        </p:nvSpPr>
        <p:spPr>
          <a:xfrm>
            <a:off x="524288" y="1382311"/>
            <a:ext cx="7408834" cy="1477328"/>
          </a:xfrm>
          <a:prstGeom prst="rect">
            <a:avLst/>
          </a:prstGeom>
          <a:noFill/>
          <a:ln>
            <a:noFill/>
          </a:ln>
        </p:spPr>
        <p:txBody>
          <a:bodyPr spcFirstLastPara="1" wrap="square" lIns="0" tIns="0" rIns="0" bIns="0" anchor="t" anchorCtr="0">
            <a:spAutoFit/>
          </a:bodyPr>
          <a:lstStyle/>
          <a:p>
            <a:pPr lvl="0">
              <a:buSzPts val="4000"/>
            </a:pPr>
            <a:endParaRPr lang="en-US" sz="3200" dirty="0">
              <a:solidFill>
                <a:schemeClr val="tx1"/>
              </a:solidFill>
              <a:latin typeface="Arial Black" pitchFamily="34" charset="0"/>
            </a:endParaRPr>
          </a:p>
          <a:p>
            <a:pPr lvl="0">
              <a:buSzPts val="4000"/>
            </a:pPr>
            <a:r>
              <a:rPr lang="en-US" sz="3200" dirty="0" smtClean="0">
                <a:solidFill>
                  <a:schemeClr val="tx1"/>
                </a:solidFill>
                <a:latin typeface="Arial Black" pitchFamily="34" charset="0"/>
              </a:rPr>
              <a:t>3. Write in the paper “God loves me and He has plans for me.”</a:t>
            </a:r>
            <a:endParaRPr lang="en-US" sz="3200" dirty="0">
              <a:solidFill>
                <a:schemeClr val="tx1"/>
              </a:solidFill>
              <a:latin typeface="Arial Black" pitchFamily="34" charset="0"/>
            </a:endParaRPr>
          </a:p>
        </p:txBody>
      </p:sp>
      <p:sp>
        <p:nvSpPr>
          <p:cNvPr id="11" name="Google Shape;139;p6"/>
          <p:cNvSpPr txBox="1"/>
          <p:nvPr/>
        </p:nvSpPr>
        <p:spPr>
          <a:xfrm>
            <a:off x="9296400" y="1659847"/>
            <a:ext cx="7408834" cy="1477328"/>
          </a:xfrm>
          <a:prstGeom prst="rect">
            <a:avLst/>
          </a:prstGeom>
          <a:noFill/>
          <a:ln>
            <a:noFill/>
          </a:ln>
        </p:spPr>
        <p:txBody>
          <a:bodyPr spcFirstLastPara="1" wrap="square" lIns="0" tIns="0" rIns="0" bIns="0" anchor="t" anchorCtr="0">
            <a:spAutoFit/>
          </a:bodyPr>
          <a:lstStyle/>
          <a:p>
            <a:pPr lvl="0">
              <a:buSzPts val="4000"/>
            </a:pPr>
            <a:r>
              <a:rPr lang="en-US" sz="3200" dirty="0">
                <a:solidFill>
                  <a:schemeClr val="tx1"/>
                </a:solidFill>
                <a:latin typeface="Arial Black" pitchFamily="34" charset="0"/>
              </a:rPr>
              <a:t>4</a:t>
            </a:r>
            <a:r>
              <a:rPr lang="en-US" sz="3200" dirty="0" smtClean="0">
                <a:solidFill>
                  <a:schemeClr val="tx1"/>
                </a:solidFill>
                <a:latin typeface="Arial Black" pitchFamily="34" charset="0"/>
              </a:rPr>
              <a:t>. Roll up both ends halfway</a:t>
            </a:r>
            <a:r>
              <a:rPr lang="en-US" sz="3200" dirty="0">
                <a:solidFill>
                  <a:schemeClr val="tx1"/>
                </a:solidFill>
                <a:latin typeface="Arial Black" pitchFamily="34" charset="0"/>
              </a:rPr>
              <a:t>. Hold it and twirl the straws to tighten it a little.</a:t>
            </a:r>
          </a:p>
        </p:txBody>
      </p:sp>
      <p:pic>
        <p:nvPicPr>
          <p:cNvPr id="6146" name="Picture 2" descr="http://1.bp.blogspot.com/_E6kQOcDzqmw/TMjtq7VHn8I/AAAAAAAAFfg/gvtyXb7zaYA/s280/PA2613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288" y="3383972"/>
            <a:ext cx="8172113" cy="612908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1.bp.blogspot.com/_E6kQOcDzqmw/TMjtpXS5LZI/AAAAAAAAFfA/_1sj8-LrEuA/s280/PA26137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3383972"/>
            <a:ext cx="8172113" cy="612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843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Shape 217"/>
        <p:cNvGrpSpPr/>
        <p:nvPr/>
      </p:nvGrpSpPr>
      <p:grpSpPr>
        <a:xfrm>
          <a:off x="0" y="0"/>
          <a:ext cx="0" cy="0"/>
          <a:chOff x="0" y="0"/>
          <a:chExt cx="0" cy="0"/>
        </a:xfrm>
      </p:grpSpPr>
      <p:sp>
        <p:nvSpPr>
          <p:cNvPr id="218" name="Google Shape;218;gf7e905350f_0_52"/>
          <p:cNvSpPr/>
          <p:nvPr/>
        </p:nvSpPr>
        <p:spPr>
          <a:xfrm>
            <a:off x="1142944" y="577707"/>
            <a:ext cx="5857800" cy="745800"/>
          </a:xfrm>
          <a:prstGeom prst="rect">
            <a:avLst/>
          </a:prstGeom>
          <a:solidFill>
            <a:schemeClr val="accent5">
              <a:lumMod val="5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chemeClr val="lt1"/>
                </a:solidFill>
                <a:latin typeface="Arial Black"/>
                <a:ea typeface="Arial Black"/>
                <a:cs typeface="Arial Black"/>
                <a:sym typeface="Arial Black"/>
              </a:rPr>
              <a:t>Closing Prayer</a:t>
            </a:r>
            <a:endParaRPr sz="1400" b="0" i="0" u="none" strike="noStrike" cap="none" dirty="0">
              <a:solidFill>
                <a:srgbClr val="000000"/>
              </a:solidFill>
              <a:latin typeface="Arial"/>
              <a:ea typeface="Arial"/>
              <a:cs typeface="Arial"/>
              <a:sym typeface="Arial"/>
            </a:endParaRPr>
          </a:p>
        </p:txBody>
      </p:sp>
      <p:sp>
        <p:nvSpPr>
          <p:cNvPr id="219" name="Google Shape;219;gf7e905350f_0_52"/>
          <p:cNvSpPr/>
          <p:nvPr/>
        </p:nvSpPr>
        <p:spPr>
          <a:xfrm>
            <a:off x="978117" y="2128709"/>
            <a:ext cx="9238200" cy="6860854"/>
          </a:xfrm>
          <a:prstGeom prst="rect">
            <a:avLst/>
          </a:prstGeom>
          <a:noFill/>
          <a:ln>
            <a:noFill/>
          </a:ln>
        </p:spPr>
        <p:txBody>
          <a:bodyPr spcFirstLastPara="1" wrap="square" lIns="91425" tIns="45700" rIns="91425" bIns="45700" anchor="ctr" anchorCtr="0">
            <a:noAutofit/>
          </a:bodyPr>
          <a:lstStyle/>
          <a:p>
            <a:pPr algn="just" fontAlgn="base"/>
            <a:r>
              <a:rPr lang="en-US" sz="3200" dirty="0" smtClean="0">
                <a:solidFill>
                  <a:schemeClr val="bg1"/>
                </a:solidFill>
              </a:rPr>
              <a:t>Dear God,</a:t>
            </a:r>
          </a:p>
          <a:p>
            <a:pPr algn="just" fontAlgn="base"/>
            <a:endParaRPr lang="en-US" sz="3200" dirty="0">
              <a:solidFill>
                <a:schemeClr val="bg1"/>
              </a:solidFill>
            </a:endParaRPr>
          </a:p>
          <a:p>
            <a:pPr algn="just" fontAlgn="base"/>
            <a:r>
              <a:rPr lang="en-US" sz="3200" dirty="0" smtClean="0">
                <a:solidFill>
                  <a:schemeClr val="bg1"/>
                </a:solidFill>
              </a:rPr>
              <a:t>Thank you for being faithful to your words and love for us.</a:t>
            </a:r>
            <a:r>
              <a:rPr lang="en-US" sz="3200" dirty="0">
                <a:solidFill>
                  <a:schemeClr val="bg1"/>
                </a:solidFill>
              </a:rPr>
              <a:t> </a:t>
            </a:r>
            <a:r>
              <a:rPr lang="en-US" sz="3200" dirty="0" smtClean="0">
                <a:solidFill>
                  <a:schemeClr val="bg1"/>
                </a:solidFill>
              </a:rPr>
              <a:t>Thank you for giving us the bible that helps us to discover Your love and Your promise to us.</a:t>
            </a:r>
          </a:p>
          <a:p>
            <a:pPr algn="just" fontAlgn="base"/>
            <a:endParaRPr lang="en-US" sz="3200" dirty="0" smtClean="0">
              <a:solidFill>
                <a:schemeClr val="bg1"/>
              </a:solidFill>
            </a:endParaRPr>
          </a:p>
          <a:p>
            <a:pPr algn="just" fontAlgn="base"/>
            <a:r>
              <a:rPr lang="en-US" sz="3200" dirty="0">
                <a:solidFill>
                  <a:schemeClr val="bg1"/>
                </a:solidFill>
              </a:rPr>
              <a:t>May </a:t>
            </a:r>
            <a:r>
              <a:rPr lang="en-US" sz="3200" dirty="0" smtClean="0">
                <a:solidFill>
                  <a:schemeClr val="bg1"/>
                </a:solidFill>
              </a:rPr>
              <a:t>Your words </a:t>
            </a:r>
            <a:r>
              <a:rPr lang="en-US" sz="3200" dirty="0">
                <a:solidFill>
                  <a:schemeClr val="bg1"/>
                </a:solidFill>
              </a:rPr>
              <a:t>bear fruit in us as we, and more people, receive God’s </a:t>
            </a:r>
            <a:r>
              <a:rPr lang="en-US" sz="3200" dirty="0" smtClean="0">
                <a:solidFill>
                  <a:schemeClr val="bg1"/>
                </a:solidFill>
              </a:rPr>
              <a:t>Word in </a:t>
            </a:r>
            <a:r>
              <a:rPr lang="en-US" sz="3200" dirty="0">
                <a:solidFill>
                  <a:schemeClr val="bg1"/>
                </a:solidFill>
              </a:rPr>
              <a:t>our hearts in the Holy Eucharist and allow it to transform our lives. </a:t>
            </a:r>
            <a:endParaRPr lang="en-US" sz="3200" dirty="0" smtClean="0">
              <a:solidFill>
                <a:schemeClr val="bg1"/>
              </a:solidFill>
            </a:endParaRPr>
          </a:p>
          <a:p>
            <a:pPr algn="just" fontAlgn="base"/>
            <a:endParaRPr lang="en-US" sz="3200" dirty="0">
              <a:solidFill>
                <a:schemeClr val="bg1"/>
              </a:solidFill>
            </a:endParaRPr>
          </a:p>
          <a:p>
            <a:pPr algn="just" fontAlgn="base"/>
            <a:r>
              <a:rPr lang="en-US" sz="3200" dirty="0" smtClean="0">
                <a:solidFill>
                  <a:schemeClr val="bg1"/>
                </a:solidFill>
              </a:rPr>
              <a:t>In Jesus name, we pray.</a:t>
            </a:r>
          </a:p>
          <a:p>
            <a:pPr algn="just" fontAlgn="base"/>
            <a:endParaRPr lang="en-US" sz="3200" dirty="0">
              <a:solidFill>
                <a:schemeClr val="bg1"/>
              </a:solidFill>
            </a:endParaRPr>
          </a:p>
          <a:p>
            <a:pPr algn="just" fontAlgn="base"/>
            <a:r>
              <a:rPr lang="en-US" sz="3200" dirty="0" smtClean="0">
                <a:solidFill>
                  <a:schemeClr val="bg1"/>
                </a:solidFill>
              </a:rPr>
              <a:t>Amen.</a:t>
            </a:r>
          </a:p>
          <a:p>
            <a:pPr algn="just" fontAlgn="base"/>
            <a:endParaRPr lang="en-US" sz="3200" dirty="0">
              <a:solidFill>
                <a:schemeClr val="bg1"/>
              </a:solidFill>
            </a:endParaRPr>
          </a:p>
          <a:p>
            <a:pPr algn="just" fontAlgn="base"/>
            <a:endParaRPr lang="en-US" sz="3200" dirty="0" smtClean="0">
              <a:solidFill>
                <a:schemeClr val="bg1"/>
              </a:solidFill>
            </a:endParaRPr>
          </a:p>
        </p:txBody>
      </p:sp>
      <p:pic>
        <p:nvPicPr>
          <p:cNvPr id="220" name="Google Shape;220;gf7e905350f_0_52" descr="Image result for animated kid praying transparent background"/>
          <p:cNvPicPr preferRelativeResize="0"/>
          <p:nvPr/>
        </p:nvPicPr>
        <p:blipFill rotWithShape="1">
          <a:blip r:embed="rId3">
            <a:alphaModFix/>
          </a:blip>
          <a:srcRect/>
          <a:stretch/>
        </p:blipFill>
        <p:spPr>
          <a:xfrm>
            <a:off x="11160224" y="1120722"/>
            <a:ext cx="6552728" cy="804555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98"/>
        <p:cNvGrpSpPr/>
        <p:nvPr/>
      </p:nvGrpSpPr>
      <p:grpSpPr>
        <a:xfrm>
          <a:off x="0" y="0"/>
          <a:ext cx="0" cy="0"/>
          <a:chOff x="0" y="0"/>
          <a:chExt cx="0" cy="0"/>
        </a:xfrm>
      </p:grpSpPr>
      <p:sp>
        <p:nvSpPr>
          <p:cNvPr id="99" name="Google Shape;99;p1"/>
          <p:cNvSpPr txBox="1"/>
          <p:nvPr/>
        </p:nvSpPr>
        <p:spPr>
          <a:xfrm>
            <a:off x="-62345" y="3086099"/>
            <a:ext cx="10515600" cy="3478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300"/>
              <a:buFont typeface="Arial"/>
              <a:buNone/>
            </a:pPr>
            <a:r>
              <a:rPr lang="en-US" sz="11300" b="1" i="0" u="none" strike="noStrike" cap="none" dirty="0">
                <a:solidFill>
                  <a:srgbClr val="FFFFFF"/>
                </a:solidFill>
                <a:latin typeface="Arial"/>
                <a:ea typeface="Arial"/>
                <a:cs typeface="Arial"/>
                <a:sym typeface="Arial"/>
              </a:rPr>
              <a:t>LIVE THE WORD KIDS</a:t>
            </a:r>
            <a:endParaRPr sz="1400" b="0" i="0" u="none" strike="noStrike" cap="none" dirty="0">
              <a:solidFill>
                <a:srgbClr val="000000"/>
              </a:solidFill>
              <a:latin typeface="Arial"/>
              <a:ea typeface="Arial"/>
              <a:cs typeface="Arial"/>
              <a:sym typeface="Arial"/>
            </a:endParaRPr>
          </a:p>
        </p:txBody>
      </p:sp>
      <p:sp>
        <p:nvSpPr>
          <p:cNvPr id="100" name="Google Shape;100;p1"/>
          <p:cNvSpPr/>
          <p:nvPr/>
        </p:nvSpPr>
        <p:spPr>
          <a:xfrm>
            <a:off x="969818" y="6548586"/>
            <a:ext cx="8458200" cy="808178"/>
          </a:xfrm>
          <a:prstGeom prst="rect">
            <a:avLst/>
          </a:prstGeom>
          <a:solidFill>
            <a:schemeClr val="accent3">
              <a:lumMod val="5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 name="Google Shape;101;p1"/>
          <p:cNvSpPr txBox="1"/>
          <p:nvPr/>
        </p:nvSpPr>
        <p:spPr>
          <a:xfrm>
            <a:off x="-62345" y="6721842"/>
            <a:ext cx="10515600" cy="461665"/>
          </a:xfrm>
          <a:prstGeom prst="rect">
            <a:avLst/>
          </a:prstGeom>
          <a:noFill/>
          <a:ln>
            <a:noFill/>
          </a:ln>
        </p:spPr>
        <p:txBody>
          <a:bodyPr spcFirstLastPara="1" wrap="square" lIns="0" tIns="0" rIns="0" bIns="0" anchor="t" anchorCtr="0">
            <a:spAutoFit/>
          </a:bodyPr>
          <a:lstStyle/>
          <a:p>
            <a:pPr lvl="0" algn="ctr">
              <a:buSzPts val="3000"/>
            </a:pPr>
            <a:r>
              <a:rPr lang="en-US" sz="3000" b="1" dirty="0">
                <a:solidFill>
                  <a:srgbClr val="FFFFFF"/>
                </a:solidFill>
              </a:rPr>
              <a:t>3</a:t>
            </a:r>
            <a:r>
              <a:rPr lang="en-US" sz="3000" b="1" baseline="30000" dirty="0">
                <a:solidFill>
                  <a:srgbClr val="FFFFFF"/>
                </a:solidFill>
              </a:rPr>
              <a:t>rd</a:t>
            </a:r>
            <a:r>
              <a:rPr lang="en-US" sz="3000" b="1" dirty="0">
                <a:solidFill>
                  <a:srgbClr val="FFFFFF"/>
                </a:solidFill>
              </a:rPr>
              <a:t> Sunday in Ordinary Time | Cycle C</a:t>
            </a:r>
            <a:endParaRPr lang="en-US" dirty="0"/>
          </a:p>
        </p:txBody>
      </p:sp>
      <p:pic>
        <p:nvPicPr>
          <p:cNvPr id="102" name="Google Shape;102;p1"/>
          <p:cNvPicPr preferRelativeResize="0"/>
          <p:nvPr/>
        </p:nvPicPr>
        <p:blipFill rotWithShape="1">
          <a:blip r:embed="rId3">
            <a:alphaModFix/>
          </a:blip>
          <a:srcRect/>
          <a:stretch/>
        </p:blipFill>
        <p:spPr>
          <a:xfrm>
            <a:off x="9864080" y="1638300"/>
            <a:ext cx="7010400" cy="7010400"/>
          </a:xfrm>
          <a:prstGeom prst="rect">
            <a:avLst/>
          </a:prstGeom>
          <a:noFill/>
          <a:ln>
            <a:noFill/>
          </a:ln>
        </p:spPr>
      </p:pic>
    </p:spTree>
    <p:extLst>
      <p:ext uri="{BB962C8B-B14F-4D97-AF65-F5344CB8AC3E}">
        <p14:creationId xmlns:p14="http://schemas.microsoft.com/office/powerpoint/2010/main" val="542825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5840"/>
            <a:ext cx="18288000" cy="12763085"/>
          </a:xfrm>
          <a:prstGeom prst="rect">
            <a:avLst/>
          </a:prstGeom>
        </p:spPr>
      </p:pic>
      <p:sp>
        <p:nvSpPr>
          <p:cNvPr id="115" name="Google Shape;115;p3"/>
          <p:cNvSpPr/>
          <p:nvPr/>
        </p:nvSpPr>
        <p:spPr>
          <a:xfrm>
            <a:off x="0" y="8656090"/>
            <a:ext cx="18288000" cy="1829931"/>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 name="Google Shape;116;p3"/>
          <p:cNvSpPr txBox="1"/>
          <p:nvPr/>
        </p:nvSpPr>
        <p:spPr>
          <a:xfrm>
            <a:off x="0" y="8650513"/>
            <a:ext cx="18288000" cy="923330"/>
          </a:xfrm>
          <a:prstGeom prst="rect">
            <a:avLst/>
          </a:prstGeom>
          <a:noFill/>
          <a:ln>
            <a:noFill/>
          </a:ln>
        </p:spPr>
        <p:txBody>
          <a:bodyPr spcFirstLastPara="1" wrap="square" lIns="0" tIns="0" rIns="0" bIns="0" anchor="t" anchorCtr="0">
            <a:spAutoFit/>
          </a:bodyPr>
          <a:lstStyle/>
          <a:p>
            <a:pPr lvl="0" algn="ctr">
              <a:buSzPts val="6600"/>
            </a:pPr>
            <a:r>
              <a:rPr lang="en-US" sz="6000" b="1" dirty="0">
                <a:solidFill>
                  <a:srgbClr val="FFFF99"/>
                </a:solidFill>
                <a:latin typeface="Arial Black"/>
                <a:ea typeface="Arial Black"/>
                <a:cs typeface="Arial Black"/>
                <a:sym typeface="Arial Black"/>
              </a:rPr>
              <a:t>The Ministry in </a:t>
            </a:r>
            <a:r>
              <a:rPr lang="en-US" sz="6000" b="1" dirty="0" smtClean="0">
                <a:solidFill>
                  <a:srgbClr val="FFFF99"/>
                </a:solidFill>
                <a:latin typeface="Arial Black"/>
                <a:ea typeface="Arial Black"/>
                <a:cs typeface="Arial Black"/>
                <a:sym typeface="Arial Black"/>
              </a:rPr>
              <a:t>Galilee</a:t>
            </a:r>
            <a:endParaRPr lang="en-US" sz="6000" b="1" i="0" u="none" strike="noStrike" cap="none" dirty="0">
              <a:solidFill>
                <a:srgbClr val="FFFF99"/>
              </a:solidFill>
              <a:latin typeface="Arial Black"/>
              <a:ea typeface="Arial Black"/>
              <a:cs typeface="Arial Black"/>
              <a:sym typeface="Arial Black"/>
            </a:endParaRPr>
          </a:p>
        </p:txBody>
      </p:sp>
      <p:sp>
        <p:nvSpPr>
          <p:cNvPr id="117" name="Google Shape;117;p3"/>
          <p:cNvSpPr txBox="1"/>
          <p:nvPr/>
        </p:nvSpPr>
        <p:spPr>
          <a:xfrm>
            <a:off x="0" y="9501836"/>
            <a:ext cx="18288000" cy="769441"/>
          </a:xfrm>
          <a:prstGeom prst="rect">
            <a:avLst/>
          </a:prstGeom>
          <a:noFill/>
          <a:ln>
            <a:noFill/>
          </a:ln>
        </p:spPr>
        <p:txBody>
          <a:bodyPr spcFirstLastPara="1" wrap="square" lIns="0" tIns="0" rIns="0" bIns="0" anchor="t" anchorCtr="0">
            <a:spAutoFit/>
          </a:bodyPr>
          <a:lstStyle/>
          <a:p>
            <a:pPr lvl="0" algn="ctr">
              <a:buSzPts val="5000"/>
            </a:pPr>
            <a:r>
              <a:rPr lang="en-US" sz="5000" dirty="0">
                <a:solidFill>
                  <a:schemeClr val="lt1"/>
                </a:solidFill>
                <a:latin typeface="Arial Black"/>
                <a:ea typeface="Arial Black"/>
                <a:cs typeface="Arial Black"/>
                <a:sym typeface="Arial Black"/>
              </a:rPr>
              <a:t>Luke 1:1-4, 4:14-21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Shape 122"/>
        <p:cNvGrpSpPr/>
        <p:nvPr/>
      </p:nvGrpSpPr>
      <p:grpSpPr>
        <a:xfrm>
          <a:off x="0" y="0"/>
          <a:ext cx="0" cy="0"/>
          <a:chOff x="0" y="0"/>
          <a:chExt cx="0" cy="0"/>
        </a:xfrm>
      </p:grpSpPr>
      <p:sp>
        <p:nvSpPr>
          <p:cNvPr id="123" name="Google Shape;123;p4"/>
          <p:cNvSpPr txBox="1"/>
          <p:nvPr/>
        </p:nvSpPr>
        <p:spPr>
          <a:xfrm>
            <a:off x="1434809" y="2109702"/>
            <a:ext cx="17007840" cy="3462426"/>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US" sz="7200" b="1" i="1" u="none" strike="noStrike" cap="none" dirty="0">
                <a:solidFill>
                  <a:srgbClr val="FFC000"/>
                </a:solidFill>
                <a:latin typeface="Arial"/>
                <a:ea typeface="Arial"/>
                <a:cs typeface="Arial"/>
                <a:sym typeface="Arial"/>
              </a:rPr>
              <a:t>Leader: </a:t>
            </a:r>
            <a:r>
              <a:rPr lang="en-US" sz="7200" b="1" i="0" u="none" strike="noStrike" cap="none" dirty="0">
                <a:solidFill>
                  <a:srgbClr val="FFFFFF"/>
                </a:solidFill>
                <a:latin typeface="Arial"/>
                <a:ea typeface="Arial"/>
                <a:cs typeface="Arial"/>
                <a:sym typeface="Arial"/>
              </a:rPr>
              <a:t>A reading from</a:t>
            </a:r>
            <a:endParaRPr sz="2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200"/>
              <a:buFont typeface="Arial"/>
              <a:buNone/>
            </a:pPr>
            <a:r>
              <a:rPr lang="en-US" sz="7200" b="1" i="0" u="none" strike="noStrike" cap="none" dirty="0">
                <a:solidFill>
                  <a:srgbClr val="FFFFFF"/>
                </a:solidFill>
                <a:latin typeface="Arial"/>
                <a:ea typeface="Arial"/>
                <a:cs typeface="Arial"/>
                <a:sym typeface="Arial"/>
              </a:rPr>
              <a:t>              the Holy Gospel</a:t>
            </a:r>
            <a:endParaRPr sz="2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200"/>
              <a:buFont typeface="Arial"/>
              <a:buNone/>
            </a:pPr>
            <a:r>
              <a:rPr lang="en-US" sz="7200" b="1" i="0" u="none" strike="noStrike" cap="none" dirty="0">
                <a:solidFill>
                  <a:srgbClr val="FFFFFF"/>
                </a:solidFill>
                <a:latin typeface="Arial"/>
                <a:ea typeface="Arial"/>
                <a:cs typeface="Arial"/>
                <a:sym typeface="Arial"/>
              </a:rPr>
              <a:t>              according to </a:t>
            </a:r>
            <a:r>
              <a:rPr lang="en-US" sz="7200" b="1" dirty="0" smtClean="0">
                <a:solidFill>
                  <a:srgbClr val="FFFFFF"/>
                </a:solidFill>
              </a:rPr>
              <a:t>Luke</a:t>
            </a:r>
            <a:r>
              <a:rPr lang="en-US" sz="7200" b="1" i="0" u="none" strike="noStrike" cap="none" dirty="0" smtClean="0">
                <a:solidFill>
                  <a:srgbClr val="FFFFFF"/>
                </a:solidFill>
                <a:latin typeface="Arial"/>
                <a:ea typeface="Arial"/>
                <a:cs typeface="Arial"/>
                <a:sym typeface="Arial"/>
              </a:rPr>
              <a:t>.</a:t>
            </a:r>
            <a:endParaRPr sz="2100" b="0" i="0" u="none" strike="noStrike" cap="none" dirty="0">
              <a:solidFill>
                <a:srgbClr val="000000"/>
              </a:solidFill>
              <a:latin typeface="Arial"/>
              <a:ea typeface="Arial"/>
              <a:cs typeface="Arial"/>
              <a:sym typeface="Arial"/>
            </a:endParaRPr>
          </a:p>
        </p:txBody>
      </p:sp>
      <p:sp>
        <p:nvSpPr>
          <p:cNvPr id="124" name="Google Shape;124;p4"/>
          <p:cNvSpPr txBox="1"/>
          <p:nvPr/>
        </p:nvSpPr>
        <p:spPr>
          <a:xfrm>
            <a:off x="3062757" y="6257464"/>
            <a:ext cx="13751943" cy="1246496"/>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US" sz="7200" b="1" i="1" u="none" strike="noStrike" cap="none">
                <a:solidFill>
                  <a:srgbClr val="FFC000"/>
                </a:solidFill>
                <a:latin typeface="Arial"/>
                <a:ea typeface="Arial"/>
                <a:cs typeface="Arial"/>
                <a:sym typeface="Arial"/>
              </a:rPr>
              <a:t>All: </a:t>
            </a:r>
            <a:r>
              <a:rPr lang="en-US" sz="7200" b="1" i="0" u="none" strike="noStrike" cap="none">
                <a:solidFill>
                  <a:srgbClr val="FFFFFF"/>
                </a:solidFill>
                <a:latin typeface="Arial"/>
                <a:ea typeface="Arial"/>
                <a:cs typeface="Arial"/>
                <a:sym typeface="Arial"/>
              </a:rPr>
              <a:t>Glory to You, Oh Lord.</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137"/>
        <p:cNvGrpSpPr/>
        <p:nvPr/>
      </p:nvGrpSpPr>
      <p:grpSpPr>
        <a:xfrm>
          <a:off x="0" y="0"/>
          <a:ext cx="0" cy="0"/>
          <a:chOff x="0" y="0"/>
          <a:chExt cx="0" cy="0"/>
        </a:xfrm>
      </p:grpSpPr>
      <p:sp>
        <p:nvSpPr>
          <p:cNvPr id="138" name="Google Shape;138;p6"/>
          <p:cNvSpPr txBox="1"/>
          <p:nvPr/>
        </p:nvSpPr>
        <p:spPr>
          <a:xfrm>
            <a:off x="830692" y="7708757"/>
            <a:ext cx="1285800" cy="769500"/>
          </a:xfrm>
          <a:prstGeom prst="rect">
            <a:avLst/>
          </a:prstGeom>
          <a:solidFill>
            <a:schemeClr val="accent3"/>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rgbClr val="FFFFFF"/>
                </a:solidFill>
                <a:latin typeface="Arial Black"/>
                <a:ea typeface="Arial Black"/>
                <a:cs typeface="Arial Black"/>
                <a:sym typeface="Arial Black"/>
              </a:rPr>
              <a:t>1</a:t>
            </a:r>
            <a:endParaRPr sz="5000" b="1" i="0" u="none" strike="noStrike" cap="none" dirty="0">
              <a:solidFill>
                <a:srgbClr val="FFFFFF"/>
              </a:solidFill>
              <a:latin typeface="Arial Black"/>
              <a:ea typeface="Arial Black"/>
              <a:cs typeface="Arial Black"/>
              <a:sym typeface="Arial Black"/>
            </a:endParaRPr>
          </a:p>
        </p:txBody>
      </p:sp>
      <p:sp>
        <p:nvSpPr>
          <p:cNvPr id="139" name="Google Shape;139;p6"/>
          <p:cNvSpPr txBox="1"/>
          <p:nvPr/>
        </p:nvSpPr>
        <p:spPr>
          <a:xfrm>
            <a:off x="2269168" y="7565038"/>
            <a:ext cx="15657885" cy="2215991"/>
          </a:xfrm>
          <a:prstGeom prst="rect">
            <a:avLst/>
          </a:prstGeom>
          <a:noFill/>
          <a:ln>
            <a:noFill/>
          </a:ln>
        </p:spPr>
        <p:txBody>
          <a:bodyPr spcFirstLastPara="1" wrap="square" lIns="0" tIns="0" rIns="0" bIns="0" anchor="t" anchorCtr="0">
            <a:spAutoFit/>
          </a:bodyPr>
          <a:lstStyle/>
          <a:p>
            <a:pPr lvl="0">
              <a:buSzPts val="4000"/>
            </a:pPr>
            <a:r>
              <a:rPr lang="en-US" sz="4800" dirty="0">
                <a:solidFill>
                  <a:schemeClr val="bg1"/>
                </a:solidFill>
                <a:latin typeface="Arial Black" pitchFamily="34" charset="0"/>
              </a:rPr>
              <a:t>Since many have undertaken to compile a narrative of the events that have been</a:t>
            </a:r>
          </a:p>
          <a:p>
            <a:pPr lvl="0">
              <a:buSzPts val="4000"/>
            </a:pPr>
            <a:r>
              <a:rPr lang="en-US" sz="4800" dirty="0">
                <a:solidFill>
                  <a:schemeClr val="bg1"/>
                </a:solidFill>
                <a:latin typeface="Arial Black" pitchFamily="34" charset="0"/>
              </a:rPr>
              <a:t>fulfilled among us, </a:t>
            </a: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 name="Picture 1"/>
          <p:cNvPicPr>
            <a:picLocks noChangeAspect="1"/>
          </p:cNvPicPr>
          <p:nvPr/>
        </p:nvPicPr>
        <p:blipFill rotWithShape="1">
          <a:blip r:embed="rId3"/>
          <a:srcRect b="44193"/>
          <a:stretch/>
        </p:blipFill>
        <p:spPr>
          <a:xfrm>
            <a:off x="0" y="0"/>
            <a:ext cx="18288000" cy="712269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Shape 137"/>
        <p:cNvGrpSpPr/>
        <p:nvPr/>
      </p:nvGrpSpPr>
      <p:grpSpPr>
        <a:xfrm>
          <a:off x="0" y="0"/>
          <a:ext cx="0" cy="0"/>
          <a:chOff x="0" y="0"/>
          <a:chExt cx="0" cy="0"/>
        </a:xfrm>
      </p:grpSpPr>
      <p:sp>
        <p:nvSpPr>
          <p:cNvPr id="138" name="Google Shape;138;p6"/>
          <p:cNvSpPr txBox="1"/>
          <p:nvPr/>
        </p:nvSpPr>
        <p:spPr>
          <a:xfrm>
            <a:off x="806638" y="471943"/>
            <a:ext cx="1285800" cy="769500"/>
          </a:xfrm>
          <a:prstGeom prst="rect">
            <a:avLst/>
          </a:prstGeom>
          <a:solidFill>
            <a:schemeClr val="bg2">
              <a:lumMod val="40000"/>
              <a:lumOff val="60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rgbClr val="FFFFFF"/>
                </a:solidFill>
                <a:latin typeface="Arial Black"/>
                <a:ea typeface="Arial Black"/>
                <a:cs typeface="Arial Black"/>
                <a:sym typeface="Arial Black"/>
              </a:rPr>
              <a:t>2</a:t>
            </a:r>
            <a:endParaRPr sz="5000" b="1" i="0" u="none" strike="noStrike" cap="none" dirty="0">
              <a:solidFill>
                <a:srgbClr val="FFFFFF"/>
              </a:solidFill>
              <a:latin typeface="Arial Black"/>
              <a:ea typeface="Arial Black"/>
              <a:cs typeface="Arial Black"/>
              <a:sym typeface="Arial Black"/>
            </a:endParaRPr>
          </a:p>
        </p:txBody>
      </p:sp>
      <p:sp>
        <p:nvSpPr>
          <p:cNvPr id="139" name="Google Shape;139;p6"/>
          <p:cNvSpPr txBox="1"/>
          <p:nvPr/>
        </p:nvSpPr>
        <p:spPr>
          <a:xfrm>
            <a:off x="2406316" y="471943"/>
            <a:ext cx="15616990" cy="2215991"/>
          </a:xfrm>
          <a:prstGeom prst="rect">
            <a:avLst/>
          </a:prstGeom>
          <a:noFill/>
          <a:ln>
            <a:noFill/>
          </a:ln>
        </p:spPr>
        <p:txBody>
          <a:bodyPr spcFirstLastPara="1" wrap="square" lIns="0" tIns="0" rIns="0" bIns="0" anchor="t" anchorCtr="0">
            <a:spAutoFit/>
          </a:bodyPr>
          <a:lstStyle/>
          <a:p>
            <a:pPr lvl="0">
              <a:buSzPts val="4000"/>
            </a:pPr>
            <a:r>
              <a:rPr lang="en-US" sz="4800" dirty="0" smtClean="0">
                <a:solidFill>
                  <a:schemeClr val="bg1"/>
                </a:solidFill>
                <a:latin typeface="Arial Black" pitchFamily="34" charset="0"/>
              </a:rPr>
              <a:t>Just </a:t>
            </a:r>
            <a:r>
              <a:rPr lang="en-US" sz="4800" dirty="0">
                <a:solidFill>
                  <a:schemeClr val="bg1"/>
                </a:solidFill>
                <a:latin typeface="Arial Black" pitchFamily="34" charset="0"/>
              </a:rPr>
              <a:t>as those who were eyewitnesses from the beginning and ministers of the word </a:t>
            </a:r>
            <a:r>
              <a:rPr lang="en-US" sz="4800" dirty="0" smtClean="0">
                <a:solidFill>
                  <a:schemeClr val="bg1"/>
                </a:solidFill>
                <a:latin typeface="Arial Black" pitchFamily="34" charset="0"/>
              </a:rPr>
              <a:t>have </a:t>
            </a:r>
            <a:r>
              <a:rPr lang="en-US" sz="4800" dirty="0">
                <a:solidFill>
                  <a:schemeClr val="bg1"/>
                </a:solidFill>
                <a:latin typeface="Arial Black" pitchFamily="34" charset="0"/>
              </a:rPr>
              <a:t>handed them down to us, </a:t>
            </a:r>
            <a:endParaRPr lang="en-US" sz="4800" b="0" i="0" u="none" strike="noStrike" cap="none" dirty="0">
              <a:solidFill>
                <a:schemeClr val="bg1"/>
              </a:solidFill>
              <a:latin typeface="Arial Black" pitchFamily="34" charset="0"/>
              <a:ea typeface="Arial Black"/>
              <a:cs typeface="Arial Black"/>
              <a:sym typeface="Arial Black"/>
            </a:endParaRP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 name="Picture 2"/>
          <p:cNvPicPr>
            <a:picLocks noChangeAspect="1"/>
          </p:cNvPicPr>
          <p:nvPr/>
        </p:nvPicPr>
        <p:blipFill rotWithShape="1">
          <a:blip r:embed="rId3"/>
          <a:srcRect b="31077"/>
          <a:stretch/>
        </p:blipFill>
        <p:spPr>
          <a:xfrm>
            <a:off x="-1" y="3056021"/>
            <a:ext cx="18254777" cy="7459579"/>
          </a:xfrm>
          <a:prstGeom prst="rect">
            <a:avLst/>
          </a:prstGeom>
        </p:spPr>
      </p:pic>
    </p:spTree>
    <p:extLst>
      <p:ext uri="{BB962C8B-B14F-4D97-AF65-F5344CB8AC3E}">
        <p14:creationId xmlns:p14="http://schemas.microsoft.com/office/powerpoint/2010/main" val="518513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Shape 129"/>
        <p:cNvGrpSpPr/>
        <p:nvPr/>
      </p:nvGrpSpPr>
      <p:grpSpPr>
        <a:xfrm>
          <a:off x="0" y="0"/>
          <a:ext cx="0" cy="0"/>
          <a:chOff x="0" y="0"/>
          <a:chExt cx="0" cy="0"/>
        </a:xfrm>
      </p:grpSpPr>
      <p:sp>
        <p:nvSpPr>
          <p:cNvPr id="130" name="Google Shape;130;p5"/>
          <p:cNvSpPr txBox="1"/>
          <p:nvPr/>
        </p:nvSpPr>
        <p:spPr>
          <a:xfrm>
            <a:off x="1063961" y="2719800"/>
            <a:ext cx="5505281" cy="5539978"/>
          </a:xfrm>
          <a:prstGeom prst="rect">
            <a:avLst/>
          </a:prstGeom>
          <a:noFill/>
          <a:ln>
            <a:noFill/>
          </a:ln>
        </p:spPr>
        <p:txBody>
          <a:bodyPr spcFirstLastPara="1" wrap="square" lIns="0" tIns="0" rIns="0" bIns="0" anchor="t" anchorCtr="0">
            <a:spAutoFit/>
          </a:bodyPr>
          <a:lstStyle/>
          <a:p>
            <a:pPr lvl="0">
              <a:buSzPts val="4000"/>
            </a:pPr>
            <a:r>
              <a:rPr lang="en-US" sz="4000" dirty="0">
                <a:solidFill>
                  <a:schemeClr val="bg1"/>
                </a:solidFill>
                <a:latin typeface="Arial Black" pitchFamily="34" charset="0"/>
              </a:rPr>
              <a:t>I too have decided, after investigating everything accurately anew, to write it down</a:t>
            </a:r>
          </a:p>
          <a:p>
            <a:pPr lvl="0">
              <a:buSzPts val="4000"/>
            </a:pPr>
            <a:r>
              <a:rPr lang="en-US" sz="4000" dirty="0">
                <a:solidFill>
                  <a:schemeClr val="bg1"/>
                </a:solidFill>
                <a:latin typeface="Arial Black" pitchFamily="34" charset="0"/>
              </a:rPr>
              <a:t>in an orderly sequence for you, most excellent </a:t>
            </a:r>
            <a:r>
              <a:rPr lang="en-US" sz="4000" dirty="0" err="1">
                <a:solidFill>
                  <a:schemeClr val="bg1"/>
                </a:solidFill>
                <a:latin typeface="Arial Black" pitchFamily="34" charset="0"/>
              </a:rPr>
              <a:t>Theophilus</a:t>
            </a:r>
            <a:r>
              <a:rPr lang="en-US" sz="4000" dirty="0">
                <a:solidFill>
                  <a:schemeClr val="bg1"/>
                </a:solidFill>
                <a:latin typeface="Arial Black" pitchFamily="34" charset="0"/>
              </a:rPr>
              <a:t>, </a:t>
            </a:r>
            <a:endParaRPr lang="en-US" sz="4000" b="0" i="0" u="none" strike="noStrike" cap="none" dirty="0">
              <a:solidFill>
                <a:schemeClr val="bg1"/>
              </a:solidFill>
              <a:latin typeface="Arial Black" pitchFamily="34" charset="0"/>
              <a:ea typeface="Arial Black"/>
              <a:cs typeface="Arial Black"/>
              <a:sym typeface="Arial Black"/>
            </a:endParaRPr>
          </a:p>
        </p:txBody>
      </p:sp>
      <p:sp>
        <p:nvSpPr>
          <p:cNvPr id="131" name="Google Shape;131;p5"/>
          <p:cNvSpPr txBox="1"/>
          <p:nvPr/>
        </p:nvSpPr>
        <p:spPr>
          <a:xfrm>
            <a:off x="1063961" y="1628182"/>
            <a:ext cx="925656" cy="769441"/>
          </a:xfrm>
          <a:prstGeom prst="rect">
            <a:avLst/>
          </a:prstGeom>
          <a:solidFill>
            <a:schemeClr val="accent6">
              <a:lumMod val="60000"/>
              <a:lumOff val="40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a:solidFill>
                  <a:srgbClr val="FFFFFF"/>
                </a:solidFill>
                <a:latin typeface="Arial Black"/>
                <a:ea typeface="Arial Black"/>
                <a:cs typeface="Arial Black"/>
                <a:sym typeface="Arial Black"/>
              </a:rPr>
              <a:t>3</a:t>
            </a:r>
            <a:endParaRPr sz="5000" b="1" i="0" u="none" strike="noStrike" cap="none" dirty="0">
              <a:solidFill>
                <a:srgbClr val="FFFFFF"/>
              </a:solidFill>
              <a:latin typeface="Arial Black"/>
              <a:ea typeface="Arial Black"/>
              <a:cs typeface="Arial Black"/>
              <a:sym typeface="Arial Black"/>
            </a:endParaRPr>
          </a:p>
        </p:txBody>
      </p:sp>
      <p:pic>
        <p:nvPicPr>
          <p:cNvPr id="2050" name="Picture 2" descr="When Was the Gospel of Luke Written? – Jimmy Akin"/>
          <p:cNvPicPr>
            <a:picLocks noChangeAspect="1" noChangeArrowheads="1"/>
          </p:cNvPicPr>
          <p:nvPr/>
        </p:nvPicPr>
        <p:blipFill rotWithShape="1">
          <a:blip r:embed="rId3">
            <a:extLst>
              <a:ext uri="{28A0092B-C50C-407E-A947-70E740481C1C}">
                <a14:useLocalDpi xmlns:a14="http://schemas.microsoft.com/office/drawing/2010/main" val="0"/>
              </a:ext>
            </a:extLst>
          </a:blip>
          <a:srcRect l="6203" r="4078"/>
          <a:stretch/>
        </p:blipFill>
        <p:spPr bwMode="auto">
          <a:xfrm>
            <a:off x="7026441" y="1628182"/>
            <a:ext cx="10587791" cy="72182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Shape 154"/>
        <p:cNvGrpSpPr/>
        <p:nvPr/>
      </p:nvGrpSpPr>
      <p:grpSpPr>
        <a:xfrm>
          <a:off x="0" y="0"/>
          <a:ext cx="0" cy="0"/>
          <a:chOff x="0" y="0"/>
          <a:chExt cx="0" cy="0"/>
        </a:xfrm>
      </p:grpSpPr>
      <p:sp>
        <p:nvSpPr>
          <p:cNvPr id="155" name="Google Shape;155;p8"/>
          <p:cNvSpPr txBox="1"/>
          <p:nvPr/>
        </p:nvSpPr>
        <p:spPr>
          <a:xfrm>
            <a:off x="12451493" y="1750658"/>
            <a:ext cx="5186801" cy="3693319"/>
          </a:xfrm>
          <a:prstGeom prst="rect">
            <a:avLst/>
          </a:prstGeom>
          <a:noFill/>
          <a:ln>
            <a:noFill/>
          </a:ln>
        </p:spPr>
        <p:txBody>
          <a:bodyPr spcFirstLastPara="1" wrap="square" lIns="0" tIns="0" rIns="0" bIns="0" anchor="t" anchorCtr="0">
            <a:spAutoFit/>
          </a:bodyPr>
          <a:lstStyle/>
          <a:p>
            <a:pPr lvl="0">
              <a:buSzPts val="4400"/>
            </a:pPr>
            <a:r>
              <a:rPr lang="en-US" sz="4800" dirty="0">
                <a:solidFill>
                  <a:schemeClr val="bg1"/>
                </a:solidFill>
                <a:latin typeface="Arial Black" pitchFamily="34" charset="0"/>
                <a:ea typeface="Arial Black"/>
                <a:cs typeface="Arial Black"/>
                <a:sym typeface="Arial Black"/>
              </a:rPr>
              <a:t>so that you may realize the certainty of the teachings you have received.</a:t>
            </a:r>
            <a:endParaRPr sz="4800" dirty="0">
              <a:solidFill>
                <a:schemeClr val="bg1"/>
              </a:solidFill>
              <a:latin typeface="Arial Black" pitchFamily="34" charset="0"/>
              <a:ea typeface="Arial Black"/>
              <a:cs typeface="Arial Black"/>
              <a:sym typeface="Arial Black"/>
            </a:endParaRPr>
          </a:p>
        </p:txBody>
      </p:sp>
      <p:sp>
        <p:nvSpPr>
          <p:cNvPr id="156" name="Google Shape;156;p8"/>
          <p:cNvSpPr txBox="1"/>
          <p:nvPr/>
        </p:nvSpPr>
        <p:spPr>
          <a:xfrm>
            <a:off x="12451493" y="620270"/>
            <a:ext cx="1285800" cy="769441"/>
          </a:xfrm>
          <a:prstGeom prst="rect">
            <a:avLst/>
          </a:prstGeom>
          <a:solidFill>
            <a:schemeClr val="accent2">
              <a:lumMod val="60000"/>
              <a:lumOff val="40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rgbClr val="FFFFFF"/>
                </a:solidFill>
                <a:latin typeface="Arial Black"/>
                <a:ea typeface="Arial Black"/>
                <a:cs typeface="Arial Black"/>
                <a:sym typeface="Arial Black"/>
              </a:rPr>
              <a:t>4</a:t>
            </a:r>
            <a:endParaRPr sz="5000" b="1" i="0" u="none" strike="noStrike" cap="none" dirty="0">
              <a:solidFill>
                <a:srgbClr val="FFFFFF"/>
              </a:solidFill>
              <a:latin typeface="Arial Black"/>
              <a:ea typeface="Arial Black"/>
              <a:cs typeface="Arial Black"/>
              <a:sym typeface="Arial Black"/>
            </a:endParaRPr>
          </a:p>
        </p:txBody>
      </p:sp>
      <p:pic>
        <p:nvPicPr>
          <p:cNvPr id="3074" name="Picture 2" descr="IDLE SPECULATIONS: Saint Lu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659" y="620270"/>
            <a:ext cx="11057857" cy="91464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66092"/>
        </a:solidFill>
        <a:effectLst/>
      </p:bgPr>
    </p:bg>
    <p:spTree>
      <p:nvGrpSpPr>
        <p:cNvPr id="1" name="Shape 146"/>
        <p:cNvGrpSpPr/>
        <p:nvPr/>
      </p:nvGrpSpPr>
      <p:grpSpPr>
        <a:xfrm>
          <a:off x="0" y="0"/>
          <a:ext cx="0" cy="0"/>
          <a:chOff x="0" y="0"/>
          <a:chExt cx="0" cy="0"/>
        </a:xfrm>
      </p:grpSpPr>
      <p:sp>
        <p:nvSpPr>
          <p:cNvPr id="147" name="Google Shape;147;p7"/>
          <p:cNvSpPr/>
          <p:nvPr/>
        </p:nvSpPr>
        <p:spPr>
          <a:xfrm>
            <a:off x="1153656" y="1286772"/>
            <a:ext cx="1214400" cy="857400"/>
          </a:xfrm>
          <a:prstGeom prst="rect">
            <a:avLst/>
          </a:prstGeom>
          <a:solidFill>
            <a:srgbClr val="F883B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14</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1153656" y="2356792"/>
            <a:ext cx="4910260" cy="7386638"/>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a:solidFill>
                  <a:schemeClr val="bg1"/>
                </a:solidFill>
                <a:latin typeface="Arial Black" pitchFamily="34" charset="0"/>
              </a:rPr>
              <a:t>Jesus returned to Galilee in the power of the Spirit, and news of him </a:t>
            </a:r>
            <a:r>
              <a:rPr lang="en-US" sz="4800" dirty="0" smtClean="0">
                <a:solidFill>
                  <a:schemeClr val="bg1"/>
                </a:solidFill>
                <a:latin typeface="Arial Black" pitchFamily="34" charset="0"/>
              </a:rPr>
              <a:t>spread </a:t>
            </a:r>
            <a:r>
              <a:rPr lang="en-US" sz="4800" dirty="0">
                <a:solidFill>
                  <a:schemeClr val="bg1"/>
                </a:solidFill>
                <a:latin typeface="Arial Black" pitchFamily="34" charset="0"/>
              </a:rPr>
              <a:t>throughout the whole region.</a:t>
            </a:r>
            <a:endParaRPr sz="4800" dirty="0">
              <a:solidFill>
                <a:schemeClr val="bg1"/>
              </a:solidFill>
              <a:latin typeface="Arial Black" pitchFamily="34" charset="0"/>
              <a:ea typeface="Arial Black"/>
              <a:cs typeface="Arial Black"/>
              <a:sym typeface="Arial Black"/>
            </a:endParaRPr>
          </a:p>
        </p:txBody>
      </p:sp>
      <p:pic>
        <p:nvPicPr>
          <p:cNvPr id="4" name="Picture 3"/>
          <p:cNvPicPr>
            <a:picLocks noChangeAspect="1"/>
          </p:cNvPicPr>
          <p:nvPr/>
        </p:nvPicPr>
        <p:blipFill rotWithShape="1">
          <a:blip r:embed="rId3"/>
          <a:srcRect l="8552"/>
          <a:stretch/>
        </p:blipFill>
        <p:spPr>
          <a:xfrm>
            <a:off x="6039853" y="921387"/>
            <a:ext cx="11403481" cy="869753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1456</TotalTime>
  <Words>1307</Words>
  <Application>Microsoft Office PowerPoint</Application>
  <PresentationFormat>Custom</PresentationFormat>
  <Paragraphs>102</Paragraphs>
  <Slides>23</Slides>
  <Notes>23</Notes>
  <HiddenSlides>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 Black</vt:lpstr>
      <vt:lpstr>Calibri</vt:lpstr>
      <vt:lpstr>trebuchet ms</vt:lpstr>
      <vt:lpstr>Arial</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abc</dc:creator>
  <cp:lastModifiedBy>Microsoft account</cp:lastModifiedBy>
  <cp:revision>68</cp:revision>
  <dcterms:created xsi:type="dcterms:W3CDTF">2020-09-06T06:27:27Z</dcterms:created>
  <dcterms:modified xsi:type="dcterms:W3CDTF">2022-01-12T11:23:31Z</dcterms:modified>
</cp:coreProperties>
</file>