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5"/>
  </p:notesMasterIdLst>
  <p:sldIdLst>
    <p:sldId id="256" r:id="rId3"/>
    <p:sldId id="279" r:id="rId4"/>
    <p:sldId id="258" r:id="rId5"/>
    <p:sldId id="259" r:id="rId6"/>
    <p:sldId id="261" r:id="rId7"/>
    <p:sldId id="287" r:id="rId8"/>
    <p:sldId id="260" r:id="rId9"/>
    <p:sldId id="263" r:id="rId10"/>
    <p:sldId id="262" r:id="rId11"/>
    <p:sldId id="288" r:id="rId12"/>
    <p:sldId id="290" r:id="rId13"/>
    <p:sldId id="289" r:id="rId14"/>
    <p:sldId id="291" r:id="rId15"/>
    <p:sldId id="292" r:id="rId16"/>
    <p:sldId id="293" r:id="rId17"/>
    <p:sldId id="294" r:id="rId18"/>
    <p:sldId id="267" r:id="rId19"/>
    <p:sldId id="270" r:id="rId20"/>
    <p:sldId id="269" r:id="rId21"/>
    <p:sldId id="285" r:id="rId22"/>
    <p:sldId id="271" r:id="rId23"/>
    <p:sldId id="295" r:id="rId24"/>
  </p:sldIdLst>
  <p:sldSz cx="18288000" cy="10287000"/>
  <p:notesSz cx="6858000" cy="9144000"/>
  <p:embeddedFontLst>
    <p:embeddedFont>
      <p:font typeface="Arial Black" panose="020B0A04020102020204" pitchFamily="34" charset="0"/>
      <p:bold r:id="rId26"/>
    </p:embeddedFont>
    <p:embeddedFont>
      <p:font typeface="Calibri" panose="020F0502020204030204" pitchFamily="34" charset="0"/>
      <p:regular r:id="rId27"/>
      <p:bold r:id="rId28"/>
      <p:italic r:id="rId29"/>
      <p:boldItalic r:id="rId30"/>
    </p:embeddedFont>
    <p:embeddedFont>
      <p:font typeface="trebuchet ms" panose="020B060302020202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hUdi9cqnTZZsn53Mg74XvDywa69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CC9900"/>
    <a:srgbClr val="CCCC00"/>
    <a:srgbClr val="FF6600"/>
    <a:srgbClr val="FF9933"/>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78629" autoAdjust="0"/>
  </p:normalViewPr>
  <p:slideViewPr>
    <p:cSldViewPr snapToGrid="0">
      <p:cViewPr varScale="1">
        <p:scale>
          <a:sx n="58" d="100"/>
          <a:sy n="58" d="100"/>
        </p:scale>
        <p:origin x="139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customschemas.google.com/relationships/presentationmetadata" Target="meta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3984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538051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10</a:t>
            </a:fld>
            <a:endParaRPr/>
          </a:p>
        </p:txBody>
      </p:sp>
    </p:spTree>
    <p:extLst>
      <p:ext uri="{BB962C8B-B14F-4D97-AF65-F5344CB8AC3E}">
        <p14:creationId xmlns:p14="http://schemas.microsoft.com/office/powerpoint/2010/main" val="595507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11</a:t>
            </a:fld>
            <a:endParaRPr/>
          </a:p>
        </p:txBody>
      </p:sp>
    </p:spTree>
    <p:extLst>
      <p:ext uri="{BB962C8B-B14F-4D97-AF65-F5344CB8AC3E}">
        <p14:creationId xmlns:p14="http://schemas.microsoft.com/office/powerpoint/2010/main" val="2000873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12</a:t>
            </a:fld>
            <a:endParaRPr/>
          </a:p>
        </p:txBody>
      </p:sp>
    </p:spTree>
    <p:extLst>
      <p:ext uri="{BB962C8B-B14F-4D97-AF65-F5344CB8AC3E}">
        <p14:creationId xmlns:p14="http://schemas.microsoft.com/office/powerpoint/2010/main" val="719899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13</a:t>
            </a:fld>
            <a:endParaRPr/>
          </a:p>
        </p:txBody>
      </p:sp>
    </p:spTree>
    <p:extLst>
      <p:ext uri="{BB962C8B-B14F-4D97-AF65-F5344CB8AC3E}">
        <p14:creationId xmlns:p14="http://schemas.microsoft.com/office/powerpoint/2010/main" val="1254854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14</a:t>
            </a:fld>
            <a:endParaRPr/>
          </a:p>
        </p:txBody>
      </p:sp>
    </p:spTree>
    <p:extLst>
      <p:ext uri="{BB962C8B-B14F-4D97-AF65-F5344CB8AC3E}">
        <p14:creationId xmlns:p14="http://schemas.microsoft.com/office/powerpoint/2010/main" val="3747031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15</a:t>
            </a:fld>
            <a:endParaRPr/>
          </a:p>
        </p:txBody>
      </p:sp>
    </p:spTree>
    <p:extLst>
      <p:ext uri="{BB962C8B-B14F-4D97-AF65-F5344CB8AC3E}">
        <p14:creationId xmlns:p14="http://schemas.microsoft.com/office/powerpoint/2010/main" val="2236549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16</a:t>
            </a:fld>
            <a:endParaRPr/>
          </a:p>
        </p:txBody>
      </p:sp>
    </p:spTree>
    <p:extLst>
      <p:ext uri="{BB962C8B-B14F-4D97-AF65-F5344CB8AC3E}">
        <p14:creationId xmlns:p14="http://schemas.microsoft.com/office/powerpoint/2010/main" val="3626880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7536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18</a:t>
            </a:fld>
            <a:endParaRPr/>
          </a:p>
        </p:txBody>
      </p:sp>
    </p:spTree>
    <p:extLst>
      <p:ext uri="{BB962C8B-B14F-4D97-AF65-F5344CB8AC3E}">
        <p14:creationId xmlns:p14="http://schemas.microsoft.com/office/powerpoint/2010/main" val="3029556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smtClean="0">
                <a:solidFill>
                  <a:schemeClr val="dk1"/>
                </a:solidFill>
                <a:effectLst/>
                <a:latin typeface="Calibri"/>
                <a:ea typeface="Calibri"/>
                <a:cs typeface="Calibri"/>
                <a:sym typeface="Calibri"/>
              </a:rPr>
              <a:t>The dove is the symbol of the Holy Spirit. When Christ was baptized by John the Baptist, a dove descended on him, according Matthew 3:16 and Mark 1:10. It also symbolizes God's grace.</a:t>
            </a:r>
            <a:r>
              <a:rPr lang="en-US" sz="1200" b="0" i="0" u="none" strike="noStrike" cap="none" baseline="0" dirty="0" smtClean="0">
                <a:solidFill>
                  <a:schemeClr val="dk1"/>
                </a:solidFill>
                <a:effectLst/>
                <a:latin typeface="Calibri"/>
                <a:ea typeface="Calibri"/>
                <a:cs typeface="Calibri"/>
                <a:sym typeface="Calibri"/>
              </a:rPr>
              <a:t> Let this dove be a reminder that God also sent the Holy Spirit to be with us each ands everyday.</a:t>
            </a:r>
            <a:endParaRPr dirty="0"/>
          </a:p>
        </p:txBody>
      </p:sp>
      <p:sp>
        <p:nvSpPr>
          <p:cNvPr id="201" name="Google Shape;20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19</a:t>
            </a:fld>
            <a:endParaRPr/>
          </a:p>
        </p:txBody>
      </p:sp>
    </p:spTree>
    <p:extLst>
      <p:ext uri="{BB962C8B-B14F-4D97-AF65-F5344CB8AC3E}">
        <p14:creationId xmlns:p14="http://schemas.microsoft.com/office/powerpoint/2010/main" val="495571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f389fad905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f389fad905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gf389fad905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69670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fontAlgn="base"/>
            <a:r>
              <a:rPr lang="en-US" sz="1200" b="0" i="0" u="none" strike="noStrike" cap="none" dirty="0" smtClean="0">
                <a:solidFill>
                  <a:schemeClr val="dk1"/>
                </a:solidFill>
                <a:effectLst/>
                <a:latin typeface="Calibri"/>
                <a:ea typeface="Calibri"/>
                <a:cs typeface="Calibri"/>
                <a:sym typeface="Calibri"/>
              </a:rPr>
              <a:t>	The devotion to the Sto. Niño in the Philippines is as old as the history of Christianity in the country. The image of Sto. Niño was given to Queen Juana by Ferdinand Magellan after she was baptized with her</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husband, King </a:t>
            </a:r>
            <a:r>
              <a:rPr lang="en-US" sz="1200" b="0" i="0" u="none" strike="noStrike" cap="none" dirty="0" err="1" smtClean="0">
                <a:solidFill>
                  <a:schemeClr val="dk1"/>
                </a:solidFill>
                <a:effectLst/>
                <a:latin typeface="Calibri"/>
                <a:ea typeface="Calibri"/>
                <a:cs typeface="Calibri"/>
                <a:sym typeface="Calibri"/>
              </a:rPr>
              <a:t>Humabon</a:t>
            </a:r>
            <a:r>
              <a:rPr lang="en-US" sz="1200" b="0" i="0" u="none" strike="noStrike" cap="none" dirty="0" smtClean="0">
                <a:solidFill>
                  <a:schemeClr val="dk1"/>
                </a:solidFill>
                <a:effectLst/>
                <a:latin typeface="Calibri"/>
                <a:ea typeface="Calibri"/>
                <a:cs typeface="Calibri"/>
                <a:sym typeface="Calibri"/>
              </a:rPr>
              <a:t>, in Cebu in 1521.</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Eventually, Magellan died after the battle of </a:t>
            </a:r>
            <a:r>
              <a:rPr lang="en-US" sz="1200" b="0" i="0" u="none" strike="noStrike" cap="none" dirty="0" err="1" smtClean="0">
                <a:solidFill>
                  <a:schemeClr val="dk1"/>
                </a:solidFill>
                <a:effectLst/>
                <a:latin typeface="Calibri"/>
                <a:ea typeface="Calibri"/>
                <a:cs typeface="Calibri"/>
                <a:sym typeface="Calibri"/>
              </a:rPr>
              <a:t>Mactan</a:t>
            </a:r>
            <a:r>
              <a:rPr lang="en-US" sz="1200" b="0" i="0" u="none" strike="noStrike" cap="none" dirty="0" smtClean="0">
                <a:solidFill>
                  <a:schemeClr val="dk1"/>
                </a:solidFill>
                <a:effectLst/>
                <a:latin typeface="Calibri"/>
                <a:ea typeface="Calibri"/>
                <a:cs typeface="Calibri"/>
                <a:sym typeface="Calibri"/>
              </a:rPr>
              <a:t>. After which, there was no continuity in the spreading of the new religion to the natives of Cebu.</a:t>
            </a:r>
          </a:p>
          <a:p>
            <a:pPr algn="just" fontAlgn="base"/>
            <a:r>
              <a:rPr lang="en-US" sz="1200" b="0" i="0" u="none" strike="noStrike" cap="none" dirty="0" smtClean="0">
                <a:solidFill>
                  <a:schemeClr val="dk1"/>
                </a:solidFill>
                <a:effectLst/>
                <a:latin typeface="Calibri"/>
                <a:ea typeface="Calibri"/>
                <a:cs typeface="Calibri"/>
                <a:sym typeface="Calibri"/>
              </a:rPr>
              <a:t>	Forty-four years later, the Spaniards returned with Miguel Lopez de </a:t>
            </a:r>
            <a:r>
              <a:rPr lang="en-US" sz="1200" b="0" i="0" u="none" strike="noStrike" cap="none" dirty="0" err="1" smtClean="0">
                <a:solidFill>
                  <a:schemeClr val="dk1"/>
                </a:solidFill>
                <a:effectLst/>
                <a:latin typeface="Calibri"/>
                <a:ea typeface="Calibri"/>
                <a:cs typeface="Calibri"/>
                <a:sym typeface="Calibri"/>
              </a:rPr>
              <a:t>Legazpi</a:t>
            </a:r>
            <a:r>
              <a:rPr lang="en-US" sz="1200" b="0" i="0" u="none" strike="noStrike" cap="none" dirty="0" smtClean="0">
                <a:solidFill>
                  <a:schemeClr val="dk1"/>
                </a:solidFill>
                <a:effectLst/>
                <a:latin typeface="Calibri"/>
                <a:ea typeface="Calibri"/>
                <a:cs typeface="Calibri"/>
                <a:sym typeface="Calibri"/>
              </a:rPr>
              <a:t> as head of the expedition and found an image of the Sto. </a:t>
            </a:r>
            <a:r>
              <a:rPr lang="en-US" sz="1200" b="0" i="0" u="none" strike="noStrike" cap="none" dirty="0" err="1" smtClean="0">
                <a:solidFill>
                  <a:schemeClr val="dk1"/>
                </a:solidFill>
                <a:effectLst/>
                <a:latin typeface="Calibri"/>
                <a:ea typeface="Calibri"/>
                <a:cs typeface="Calibri"/>
                <a:sym typeface="Calibri"/>
              </a:rPr>
              <a:t>Niño.A</a:t>
            </a:r>
            <a:r>
              <a:rPr lang="en-US" sz="1200" b="0" i="0" u="none" strike="noStrike" cap="none" dirty="0" smtClean="0">
                <a:solidFill>
                  <a:schemeClr val="dk1"/>
                </a:solidFill>
                <a:effectLst/>
                <a:latin typeface="Calibri"/>
                <a:ea typeface="Calibri"/>
                <a:cs typeface="Calibri"/>
                <a:sym typeface="Calibri"/>
              </a:rPr>
              <a:t> feast day then was dedicated to the finding of the image of Sto. Niño on April 28, 1565. Since then, people celebrate the feast of the child Jesus in honor of His Most Holy name. One particular tradition of</a:t>
            </a: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the fiesta is the out loud cry of the phrases- “VIVA PIT SEÑOR!” and “VIVA SEÑOR SANTO NIÑO!” </a:t>
            </a:r>
          </a:p>
          <a:p>
            <a:pPr marL="0" lvl="0" indent="0" algn="just" rtl="0">
              <a:lnSpc>
                <a:spcPct val="100000"/>
              </a:lnSpc>
              <a:spcBef>
                <a:spcPts val="0"/>
              </a:spcBef>
              <a:spcAft>
                <a:spcPts val="0"/>
              </a:spcAft>
              <a:buSzPts val="1400"/>
              <a:buNone/>
            </a:pPr>
            <a:r>
              <a:rPr lang="en-US" dirty="0" smtClean="0"/>
              <a:t>	</a:t>
            </a:r>
          </a:p>
          <a:p>
            <a:pPr marL="0" lvl="0" indent="0" algn="just" rtl="0">
              <a:lnSpc>
                <a:spcPct val="100000"/>
              </a:lnSpc>
              <a:spcBef>
                <a:spcPts val="0"/>
              </a:spcBef>
              <a:spcAft>
                <a:spcPts val="0"/>
              </a:spcAft>
              <a:buSzPts val="1400"/>
              <a:buNone/>
            </a:pPr>
            <a:r>
              <a:rPr lang="en-US" sz="1200" b="0" i="0" u="none" strike="noStrike" cap="none" baseline="0" dirty="0" smtClean="0">
                <a:solidFill>
                  <a:schemeClr val="dk1"/>
                </a:solidFill>
                <a:effectLst/>
                <a:latin typeface="Calibri"/>
                <a:ea typeface="Calibri"/>
                <a:cs typeface="Calibri"/>
                <a:sym typeface="Calibri"/>
              </a:rPr>
              <a:t>            </a:t>
            </a:r>
            <a:r>
              <a:rPr lang="en-US" sz="1200" b="0" i="0" u="none" strike="noStrike" cap="none" dirty="0" smtClean="0">
                <a:solidFill>
                  <a:schemeClr val="dk1"/>
                </a:solidFill>
                <a:effectLst/>
                <a:latin typeface="Calibri"/>
                <a:ea typeface="Calibri"/>
                <a:cs typeface="Calibri"/>
                <a:sym typeface="Calibri"/>
              </a:rPr>
              <a:t>‘VIVA SEÑOR SANTO NIÑO!’ is ‘Hail, Lord Holy Child!’ which is referred to Jesus Christ.</a:t>
            </a:r>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20</a:t>
            </a:fld>
            <a:endParaRPr/>
          </a:p>
        </p:txBody>
      </p:sp>
    </p:spTree>
    <p:extLst>
      <p:ext uri="{BB962C8B-B14F-4D97-AF65-F5344CB8AC3E}">
        <p14:creationId xmlns:p14="http://schemas.microsoft.com/office/powerpoint/2010/main" val="3464197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f7e905350f_0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f7e905350f_0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16" name="Google Shape;216;gf7e905350f_0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21</a:t>
            </a:fld>
            <a:endParaRPr/>
          </a:p>
        </p:txBody>
      </p:sp>
    </p:spTree>
    <p:extLst>
      <p:ext uri="{BB962C8B-B14F-4D97-AF65-F5344CB8AC3E}">
        <p14:creationId xmlns:p14="http://schemas.microsoft.com/office/powerpoint/2010/main" val="1417882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66347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 name="Google Shape;11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3</a:t>
            </a:fld>
            <a:endParaRPr/>
          </a:p>
        </p:txBody>
      </p:sp>
    </p:spTree>
    <p:extLst>
      <p:ext uri="{BB962C8B-B14F-4D97-AF65-F5344CB8AC3E}">
        <p14:creationId xmlns:p14="http://schemas.microsoft.com/office/powerpoint/2010/main" val="1488391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21" name="Google Shape;12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819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5</a:t>
            </a:fld>
            <a:endParaRPr/>
          </a:p>
        </p:txBody>
      </p:sp>
    </p:spTree>
    <p:extLst>
      <p:ext uri="{BB962C8B-B14F-4D97-AF65-F5344CB8AC3E}">
        <p14:creationId xmlns:p14="http://schemas.microsoft.com/office/powerpoint/2010/main" val="3566629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6" name="Google Shape;13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6</a:t>
            </a:fld>
            <a:endParaRPr/>
          </a:p>
        </p:txBody>
      </p:sp>
    </p:spTree>
    <p:extLst>
      <p:ext uri="{BB962C8B-B14F-4D97-AF65-F5344CB8AC3E}">
        <p14:creationId xmlns:p14="http://schemas.microsoft.com/office/powerpoint/2010/main" val="79874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chemeClr val="dk1"/>
              </a:buClr>
              <a:buSzPts val="1200"/>
              <a:buFont typeface="Calibri"/>
              <a:buNone/>
            </a:pPr>
            <a:endParaRPr/>
          </a:p>
        </p:txBody>
      </p:sp>
      <p:sp>
        <p:nvSpPr>
          <p:cNvPr id="128" name="Google Shape;12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7</a:t>
            </a:fld>
            <a:endParaRPr/>
          </a:p>
        </p:txBody>
      </p:sp>
    </p:spTree>
    <p:extLst>
      <p:ext uri="{BB962C8B-B14F-4D97-AF65-F5344CB8AC3E}">
        <p14:creationId xmlns:p14="http://schemas.microsoft.com/office/powerpoint/2010/main" val="1930942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53" name="Google Shape;1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8</a:t>
            </a:fld>
            <a:endParaRPr/>
          </a:p>
        </p:txBody>
      </p:sp>
    </p:spTree>
    <p:extLst>
      <p:ext uri="{BB962C8B-B14F-4D97-AF65-F5344CB8AC3E}">
        <p14:creationId xmlns:p14="http://schemas.microsoft.com/office/powerpoint/2010/main" val="2209988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9</a:t>
            </a:fld>
            <a:endParaRPr/>
          </a:p>
        </p:txBody>
      </p:sp>
    </p:spTree>
    <p:extLst>
      <p:ext uri="{BB962C8B-B14F-4D97-AF65-F5344CB8AC3E}">
        <p14:creationId xmlns:p14="http://schemas.microsoft.com/office/powerpoint/2010/main" val="232878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8" name="Google Shape;28;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3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3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3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3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a:spLocks noGrp="1"/>
          </p:cNvSpPr>
          <p:nvPr>
            <p:ph type="pic" idx="2"/>
          </p:nvPr>
        </p:nvSpPr>
        <p:spPr>
          <a:xfrm>
            <a:off x="1792288" y="612775"/>
            <a:ext cx="5486400" cy="4114800"/>
          </a:xfrm>
          <a:prstGeom prst="rect">
            <a:avLst/>
          </a:prstGeom>
          <a:noFill/>
          <a:ln>
            <a:noFill/>
          </a:ln>
        </p:spPr>
      </p:sp>
      <p:sp>
        <p:nvSpPr>
          <p:cNvPr id="68" name="Google Shape;68;p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4"/>
        <p:cNvGrpSpPr/>
        <p:nvPr/>
      </p:nvGrpSpPr>
      <p:grpSpPr>
        <a:xfrm>
          <a:off x="0" y="0"/>
          <a:ext cx="0" cy="0"/>
          <a:chOff x="0" y="0"/>
          <a:chExt cx="0" cy="0"/>
        </a:xfrm>
      </p:grpSpPr>
      <p:sp>
        <p:nvSpPr>
          <p:cNvPr id="85" name="Google Shape;85;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7" name="Google Shape;87;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8" name="Google Shape;88;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89" name="Google Shape;89;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98"/>
        <p:cNvGrpSpPr/>
        <p:nvPr/>
      </p:nvGrpSpPr>
      <p:grpSpPr>
        <a:xfrm>
          <a:off x="0" y="0"/>
          <a:ext cx="0" cy="0"/>
          <a:chOff x="0" y="0"/>
          <a:chExt cx="0" cy="0"/>
        </a:xfrm>
      </p:grpSpPr>
      <p:sp>
        <p:nvSpPr>
          <p:cNvPr id="99" name="Google Shape;99;p1"/>
          <p:cNvSpPr txBox="1"/>
          <p:nvPr/>
        </p:nvSpPr>
        <p:spPr>
          <a:xfrm>
            <a:off x="-62345" y="3086099"/>
            <a:ext cx="10515600" cy="347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300"/>
              <a:buFont typeface="Arial"/>
              <a:buNone/>
            </a:pPr>
            <a:r>
              <a:rPr lang="en-US" sz="11300" b="1" i="0" u="none" strike="noStrike" cap="none" dirty="0">
                <a:solidFill>
                  <a:srgbClr val="FFFFFF"/>
                </a:solidFill>
                <a:latin typeface="Arial"/>
                <a:ea typeface="Arial"/>
                <a:cs typeface="Arial"/>
                <a:sym typeface="Arial"/>
              </a:rPr>
              <a:t>LIVE THE WORD KIDS</a:t>
            </a:r>
            <a:endParaRPr sz="1400" b="0" i="0" u="none" strike="noStrike" cap="none" dirty="0">
              <a:solidFill>
                <a:srgbClr val="000000"/>
              </a:solidFill>
              <a:latin typeface="Arial"/>
              <a:ea typeface="Arial"/>
              <a:cs typeface="Arial"/>
              <a:sym typeface="Arial"/>
            </a:endParaRPr>
          </a:p>
        </p:txBody>
      </p:sp>
      <p:sp>
        <p:nvSpPr>
          <p:cNvPr id="100" name="Google Shape;100;p1"/>
          <p:cNvSpPr/>
          <p:nvPr/>
        </p:nvSpPr>
        <p:spPr>
          <a:xfrm>
            <a:off x="969818" y="6548586"/>
            <a:ext cx="8458200" cy="808178"/>
          </a:xfrm>
          <a:prstGeom prst="rect">
            <a:avLst/>
          </a:prstGeom>
          <a:solidFill>
            <a:schemeClr val="accent3">
              <a:lumMod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1"/>
          <p:cNvSpPr txBox="1"/>
          <p:nvPr/>
        </p:nvSpPr>
        <p:spPr>
          <a:xfrm>
            <a:off x="-62345" y="6721842"/>
            <a:ext cx="10515600" cy="4616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dirty="0" smtClean="0">
                <a:solidFill>
                  <a:srgbClr val="FFFFFF"/>
                </a:solidFill>
              </a:rPr>
              <a:t>2</a:t>
            </a:r>
            <a:r>
              <a:rPr lang="en-US" sz="3000" b="1" baseline="30000" dirty="0" smtClean="0">
                <a:solidFill>
                  <a:srgbClr val="FFFFFF"/>
                </a:solidFill>
              </a:rPr>
              <a:t>nd</a:t>
            </a:r>
            <a:r>
              <a:rPr lang="en-US" sz="3000" b="1" dirty="0" smtClean="0">
                <a:solidFill>
                  <a:srgbClr val="FFFFFF"/>
                </a:solidFill>
              </a:rPr>
              <a:t> Sunday</a:t>
            </a:r>
            <a:r>
              <a:rPr lang="en-US" sz="3000" b="1" i="0" u="none" strike="noStrike" cap="none" dirty="0" smtClean="0">
                <a:solidFill>
                  <a:srgbClr val="FFFFFF"/>
                </a:solidFill>
                <a:latin typeface="Arial"/>
                <a:ea typeface="Arial"/>
                <a:cs typeface="Arial"/>
                <a:sym typeface="Arial"/>
              </a:rPr>
              <a:t> </a:t>
            </a:r>
            <a:r>
              <a:rPr lang="en-US" sz="3000" b="1" dirty="0" smtClean="0">
                <a:solidFill>
                  <a:srgbClr val="FFFFFF"/>
                </a:solidFill>
              </a:rPr>
              <a:t>in </a:t>
            </a:r>
            <a:r>
              <a:rPr lang="en-US" sz="3000" b="1" i="0" u="none" strike="noStrike" cap="none" dirty="0" smtClean="0">
                <a:solidFill>
                  <a:srgbClr val="FFFFFF"/>
                </a:solidFill>
                <a:latin typeface="Arial"/>
                <a:ea typeface="Arial"/>
                <a:cs typeface="Arial"/>
                <a:sym typeface="Arial"/>
              </a:rPr>
              <a:t>Ordinary Time | </a:t>
            </a:r>
            <a:r>
              <a:rPr lang="en-US" sz="3000" b="1" i="0" u="none" strike="noStrike" cap="none" dirty="0">
                <a:solidFill>
                  <a:srgbClr val="FFFFFF"/>
                </a:solidFill>
                <a:latin typeface="Arial"/>
                <a:ea typeface="Arial"/>
                <a:cs typeface="Arial"/>
                <a:sym typeface="Arial"/>
              </a:rPr>
              <a:t>Cycle C</a:t>
            </a:r>
            <a:endParaRPr sz="1400" b="0" i="0" u="none" strike="noStrike" cap="none" dirty="0">
              <a:solidFill>
                <a:srgbClr val="000000"/>
              </a:solidFill>
              <a:latin typeface="Arial"/>
              <a:ea typeface="Arial"/>
              <a:cs typeface="Arial"/>
              <a:sym typeface="Arial"/>
            </a:endParaRPr>
          </a:p>
        </p:txBody>
      </p:sp>
      <p:pic>
        <p:nvPicPr>
          <p:cNvPr id="102" name="Google Shape;102;p1"/>
          <p:cNvPicPr preferRelativeResize="0"/>
          <p:nvPr/>
        </p:nvPicPr>
        <p:blipFill rotWithShape="1">
          <a:blip r:embed="rId3">
            <a:alphaModFix/>
          </a:blip>
          <a:srcRect/>
          <a:stretch/>
        </p:blipFill>
        <p:spPr>
          <a:xfrm>
            <a:off x="9864080" y="1638300"/>
            <a:ext cx="7010400" cy="7010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66CC"/>
        </a:solidFill>
        <a:effectLst/>
      </p:bgPr>
    </p:bg>
    <p:spTree>
      <p:nvGrpSpPr>
        <p:cNvPr id="1" name="Shape 146"/>
        <p:cNvGrpSpPr/>
        <p:nvPr/>
      </p:nvGrpSpPr>
      <p:grpSpPr>
        <a:xfrm>
          <a:off x="0" y="0"/>
          <a:ext cx="0" cy="0"/>
          <a:chOff x="0" y="0"/>
          <a:chExt cx="0" cy="0"/>
        </a:xfrm>
      </p:grpSpPr>
      <p:sp>
        <p:nvSpPr>
          <p:cNvPr id="147" name="Google Shape;147;p7"/>
          <p:cNvSpPr/>
          <p:nvPr/>
        </p:nvSpPr>
        <p:spPr>
          <a:xfrm>
            <a:off x="863818" y="1647718"/>
            <a:ext cx="1214400" cy="857400"/>
          </a:xfrm>
          <a:prstGeom prst="rect">
            <a:avLst/>
          </a:prstGeom>
          <a:solidFill>
            <a:schemeClr val="accent2">
              <a:lumMod val="7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46</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863818" y="2826814"/>
            <a:ext cx="7405123" cy="5170646"/>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smtClean="0">
                <a:solidFill>
                  <a:schemeClr val="bg1"/>
                </a:solidFill>
                <a:latin typeface="Arial Black" pitchFamily="34" charset="0"/>
              </a:rPr>
              <a:t>After </a:t>
            </a:r>
            <a:r>
              <a:rPr lang="en-US" sz="4800" dirty="0">
                <a:solidFill>
                  <a:schemeClr val="bg1"/>
                </a:solidFill>
                <a:latin typeface="Arial Black" pitchFamily="34" charset="0"/>
              </a:rPr>
              <a:t>three days they found him in the temple courts, sitting among the teachers, listening to them and asking them questions</a:t>
            </a:r>
            <a:endParaRPr sz="4800" dirty="0">
              <a:solidFill>
                <a:schemeClr val="bg1"/>
              </a:solidFill>
              <a:latin typeface="Arial Black" pitchFamily="34" charset="0"/>
              <a:ea typeface="Arial Black"/>
              <a:cs typeface="Arial Black"/>
              <a:sym typeface="Arial Black"/>
            </a:endParaRPr>
          </a:p>
        </p:txBody>
      </p:sp>
      <p:pic>
        <p:nvPicPr>
          <p:cNvPr id="2" name="Picture 1"/>
          <p:cNvPicPr>
            <a:picLocks noChangeAspect="1"/>
          </p:cNvPicPr>
          <p:nvPr/>
        </p:nvPicPr>
        <p:blipFill rotWithShape="1">
          <a:blip r:embed="rId3"/>
          <a:srcRect r="28117"/>
          <a:stretch/>
        </p:blipFill>
        <p:spPr>
          <a:xfrm>
            <a:off x="8791827" y="1327561"/>
            <a:ext cx="8558645" cy="7792375"/>
          </a:xfrm>
          <a:prstGeom prst="rect">
            <a:avLst/>
          </a:prstGeom>
        </p:spPr>
      </p:pic>
    </p:spTree>
    <p:extLst>
      <p:ext uri="{BB962C8B-B14F-4D97-AF65-F5344CB8AC3E}">
        <p14:creationId xmlns:p14="http://schemas.microsoft.com/office/powerpoint/2010/main" val="3995609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1008197" y="1219018"/>
            <a:ext cx="1214400" cy="857400"/>
          </a:xfrm>
          <a:prstGeom prst="rect">
            <a:avLst/>
          </a:prstGeom>
          <a:solidFill>
            <a:schemeClr val="tx2">
              <a:lumMod val="2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47</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2644491" y="909054"/>
            <a:ext cx="15210372" cy="1477328"/>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Everyone who heard him was amazed at his understanding and his answers.</a:t>
            </a:r>
            <a:endParaRPr sz="4800" dirty="0">
              <a:solidFill>
                <a:schemeClr val="bg1"/>
              </a:solidFill>
              <a:latin typeface="Arial Black" pitchFamily="34" charset="0"/>
              <a:ea typeface="Arial Black"/>
              <a:cs typeface="Arial Black"/>
              <a:sym typeface="Arial Black"/>
            </a:endParaRPr>
          </a:p>
        </p:txBody>
      </p:sp>
      <p:pic>
        <p:nvPicPr>
          <p:cNvPr id="3" name="Picture 2"/>
          <p:cNvPicPr>
            <a:picLocks noChangeAspect="1"/>
          </p:cNvPicPr>
          <p:nvPr/>
        </p:nvPicPr>
        <p:blipFill>
          <a:blip r:embed="rId3"/>
          <a:stretch>
            <a:fillRect/>
          </a:stretch>
        </p:blipFill>
        <p:spPr>
          <a:xfrm>
            <a:off x="3772401" y="2826814"/>
            <a:ext cx="10839450" cy="6972300"/>
          </a:xfrm>
          <a:prstGeom prst="rect">
            <a:avLst/>
          </a:prstGeom>
        </p:spPr>
      </p:pic>
    </p:spTree>
    <p:extLst>
      <p:ext uri="{BB962C8B-B14F-4D97-AF65-F5344CB8AC3E}">
        <p14:creationId xmlns:p14="http://schemas.microsoft.com/office/powerpoint/2010/main" val="796821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Shape 146"/>
        <p:cNvGrpSpPr/>
        <p:nvPr/>
      </p:nvGrpSpPr>
      <p:grpSpPr>
        <a:xfrm>
          <a:off x="0" y="0"/>
          <a:ext cx="0" cy="0"/>
          <a:chOff x="0" y="0"/>
          <a:chExt cx="0" cy="0"/>
        </a:xfrm>
      </p:grpSpPr>
      <p:sp>
        <p:nvSpPr>
          <p:cNvPr id="147" name="Google Shape;147;p7"/>
          <p:cNvSpPr/>
          <p:nvPr/>
        </p:nvSpPr>
        <p:spPr>
          <a:xfrm>
            <a:off x="10491536" y="1248592"/>
            <a:ext cx="1214400" cy="857400"/>
          </a:xfrm>
          <a:prstGeom prst="rect">
            <a:avLst/>
          </a:prstGeom>
          <a:solidFill>
            <a:srgbClr val="FF993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48</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10491536" y="2105992"/>
            <a:ext cx="7146759" cy="6647974"/>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When his parents saw him, they were astonished. His mother said to him, “Son, why have you treated us like this? Your father and I have been anxiously searching for you.”</a:t>
            </a:r>
            <a:endParaRPr sz="4800" dirty="0">
              <a:solidFill>
                <a:schemeClr val="bg1"/>
              </a:solidFill>
              <a:latin typeface="Arial Black" pitchFamily="34" charset="0"/>
              <a:ea typeface="Arial Black"/>
              <a:cs typeface="Arial Black"/>
              <a:sym typeface="Arial Black"/>
            </a:endParaRPr>
          </a:p>
        </p:txBody>
      </p:sp>
      <p:pic>
        <p:nvPicPr>
          <p:cNvPr id="5" name="Picture 4"/>
          <p:cNvPicPr>
            <a:picLocks noChangeAspect="1"/>
          </p:cNvPicPr>
          <p:nvPr/>
        </p:nvPicPr>
        <p:blipFill rotWithShape="1">
          <a:blip r:embed="rId3"/>
          <a:srcRect l="7056"/>
          <a:stretch/>
        </p:blipFill>
        <p:spPr>
          <a:xfrm>
            <a:off x="960071" y="2538867"/>
            <a:ext cx="9006138" cy="5782224"/>
          </a:xfrm>
          <a:prstGeom prst="rect">
            <a:avLst/>
          </a:prstGeom>
        </p:spPr>
      </p:pic>
    </p:spTree>
    <p:extLst>
      <p:ext uri="{BB962C8B-B14F-4D97-AF65-F5344CB8AC3E}">
        <p14:creationId xmlns:p14="http://schemas.microsoft.com/office/powerpoint/2010/main" val="17748054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Shape 146"/>
        <p:cNvGrpSpPr/>
        <p:nvPr/>
      </p:nvGrpSpPr>
      <p:grpSpPr>
        <a:xfrm>
          <a:off x="0" y="0"/>
          <a:ext cx="0" cy="0"/>
          <a:chOff x="0" y="0"/>
          <a:chExt cx="0" cy="0"/>
        </a:xfrm>
      </p:grpSpPr>
      <p:sp>
        <p:nvSpPr>
          <p:cNvPr id="147" name="Google Shape;147;p7"/>
          <p:cNvSpPr/>
          <p:nvPr/>
        </p:nvSpPr>
        <p:spPr>
          <a:xfrm>
            <a:off x="866272" y="1462942"/>
            <a:ext cx="1214400" cy="857400"/>
          </a:xfrm>
          <a:prstGeom prst="rect">
            <a:avLst/>
          </a:prstGeom>
          <a:solidFill>
            <a:srgbClr val="CCCC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49</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866272" y="2611318"/>
            <a:ext cx="5751096" cy="4431983"/>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“Why were you searching for me?” he asked. “Didn’t you know I had to be in my Father’s house?</a:t>
            </a:r>
            <a:endParaRPr sz="4800" dirty="0">
              <a:solidFill>
                <a:schemeClr val="bg1"/>
              </a:solidFill>
              <a:latin typeface="Arial Black" pitchFamily="34" charset="0"/>
              <a:ea typeface="Arial Black"/>
              <a:cs typeface="Arial Black"/>
              <a:sym typeface="Arial Black"/>
            </a:endParaRPr>
          </a:p>
        </p:txBody>
      </p:sp>
      <p:pic>
        <p:nvPicPr>
          <p:cNvPr id="2" name="Picture 1"/>
          <p:cNvPicPr>
            <a:picLocks noChangeAspect="1"/>
          </p:cNvPicPr>
          <p:nvPr/>
        </p:nvPicPr>
        <p:blipFill>
          <a:blip r:embed="rId3"/>
          <a:stretch>
            <a:fillRect/>
          </a:stretch>
        </p:blipFill>
        <p:spPr>
          <a:xfrm>
            <a:off x="6827418" y="1703574"/>
            <a:ext cx="10648950" cy="7505700"/>
          </a:xfrm>
          <a:prstGeom prst="rect">
            <a:avLst/>
          </a:prstGeom>
        </p:spPr>
      </p:pic>
    </p:spTree>
    <p:extLst>
      <p:ext uri="{BB962C8B-B14F-4D97-AF65-F5344CB8AC3E}">
        <p14:creationId xmlns:p14="http://schemas.microsoft.com/office/powerpoint/2010/main" val="2776564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866272" y="1172131"/>
            <a:ext cx="1214400" cy="857400"/>
          </a:xfrm>
          <a:prstGeom prst="rect">
            <a:avLst/>
          </a:prstGeom>
          <a:solidFill>
            <a:schemeClr val="accent4">
              <a:lumMod val="75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50</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2526630" y="862167"/>
            <a:ext cx="15592928" cy="1477328"/>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But they did not understand what he was saying to them.</a:t>
            </a:r>
            <a:endParaRPr sz="4800" dirty="0">
              <a:solidFill>
                <a:schemeClr val="bg1"/>
              </a:solidFill>
              <a:latin typeface="Arial Black" pitchFamily="34" charset="0"/>
              <a:ea typeface="Arial Black"/>
              <a:cs typeface="Arial Black"/>
              <a:sym typeface="Arial Black"/>
            </a:endParaRPr>
          </a:p>
        </p:txBody>
      </p:sp>
      <p:pic>
        <p:nvPicPr>
          <p:cNvPr id="3" name="Picture 2"/>
          <p:cNvPicPr>
            <a:picLocks noChangeAspect="1"/>
          </p:cNvPicPr>
          <p:nvPr/>
        </p:nvPicPr>
        <p:blipFill>
          <a:blip r:embed="rId3"/>
          <a:stretch>
            <a:fillRect/>
          </a:stretch>
        </p:blipFill>
        <p:spPr>
          <a:xfrm>
            <a:off x="3741820" y="2611318"/>
            <a:ext cx="10925175" cy="6877050"/>
          </a:xfrm>
          <a:prstGeom prst="rect">
            <a:avLst/>
          </a:prstGeom>
        </p:spPr>
      </p:pic>
    </p:spTree>
    <p:extLst>
      <p:ext uri="{BB962C8B-B14F-4D97-AF65-F5344CB8AC3E}">
        <p14:creationId xmlns:p14="http://schemas.microsoft.com/office/powerpoint/2010/main" val="4274220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Shape 146"/>
        <p:cNvGrpSpPr/>
        <p:nvPr/>
      </p:nvGrpSpPr>
      <p:grpSpPr>
        <a:xfrm>
          <a:off x="0" y="0"/>
          <a:ext cx="0" cy="0"/>
          <a:chOff x="0" y="0"/>
          <a:chExt cx="0" cy="0"/>
        </a:xfrm>
      </p:grpSpPr>
      <p:sp>
        <p:nvSpPr>
          <p:cNvPr id="147" name="Google Shape;147;p7"/>
          <p:cNvSpPr/>
          <p:nvPr/>
        </p:nvSpPr>
        <p:spPr>
          <a:xfrm>
            <a:off x="866272" y="881159"/>
            <a:ext cx="1214400" cy="857400"/>
          </a:xfrm>
          <a:prstGeom prst="rect">
            <a:avLst/>
          </a:prstGeom>
          <a:solidFill>
            <a:schemeClr val="bg2">
              <a:lumMod val="20000"/>
              <a:lumOff val="8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51</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866272" y="2009739"/>
            <a:ext cx="5751096" cy="7386638"/>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Then he went down to Nazareth with them and was obedient to them. But his mother treasured all these things in her heart.</a:t>
            </a:r>
            <a:endParaRPr sz="4800" dirty="0">
              <a:solidFill>
                <a:schemeClr val="bg1"/>
              </a:solidFill>
              <a:latin typeface="Arial Black" pitchFamily="34" charset="0"/>
              <a:ea typeface="Arial Black"/>
              <a:cs typeface="Arial Black"/>
              <a:sym typeface="Arial Black"/>
            </a:endParaRPr>
          </a:p>
        </p:txBody>
      </p:sp>
      <p:pic>
        <p:nvPicPr>
          <p:cNvPr id="3" name="Picture 2"/>
          <p:cNvPicPr>
            <a:picLocks noChangeAspect="1"/>
          </p:cNvPicPr>
          <p:nvPr/>
        </p:nvPicPr>
        <p:blipFill>
          <a:blip r:embed="rId3"/>
          <a:stretch>
            <a:fillRect/>
          </a:stretch>
        </p:blipFill>
        <p:spPr>
          <a:xfrm>
            <a:off x="6351921" y="1274874"/>
            <a:ext cx="10829925" cy="7753350"/>
          </a:xfrm>
          <a:prstGeom prst="rect">
            <a:avLst/>
          </a:prstGeom>
        </p:spPr>
      </p:pic>
    </p:spTree>
    <p:extLst>
      <p:ext uri="{BB962C8B-B14F-4D97-AF65-F5344CB8AC3E}">
        <p14:creationId xmlns:p14="http://schemas.microsoft.com/office/powerpoint/2010/main" val="1425390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CC00"/>
        </a:solidFill>
        <a:effectLst/>
      </p:bgPr>
    </p:bg>
    <p:spTree>
      <p:nvGrpSpPr>
        <p:cNvPr id="1" name="Shape 146"/>
        <p:cNvGrpSpPr/>
        <p:nvPr/>
      </p:nvGrpSpPr>
      <p:grpSpPr>
        <a:xfrm>
          <a:off x="0" y="0"/>
          <a:ext cx="0" cy="0"/>
          <a:chOff x="0" y="0"/>
          <a:chExt cx="0" cy="0"/>
        </a:xfrm>
      </p:grpSpPr>
      <p:sp>
        <p:nvSpPr>
          <p:cNvPr id="147" name="Google Shape;147;p7"/>
          <p:cNvSpPr/>
          <p:nvPr/>
        </p:nvSpPr>
        <p:spPr>
          <a:xfrm>
            <a:off x="13740061" y="2068958"/>
            <a:ext cx="1214400" cy="857400"/>
          </a:xfrm>
          <a:prstGeom prst="rect">
            <a:avLst/>
          </a:prstGeom>
          <a:solidFill>
            <a:schemeClr val="tx2">
              <a:lumMod val="5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52</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13740061" y="3236960"/>
            <a:ext cx="4186991" cy="5170646"/>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And Jesus grew in wisdom and stature, and in favor with God and man.</a:t>
            </a:r>
            <a:endParaRPr sz="4800" dirty="0">
              <a:solidFill>
                <a:schemeClr val="bg1"/>
              </a:solidFill>
              <a:latin typeface="Arial Black" pitchFamily="34" charset="0"/>
              <a:ea typeface="Arial Black"/>
              <a:cs typeface="Arial Black"/>
              <a:sym typeface="Arial Black"/>
            </a:endParaRPr>
          </a:p>
        </p:txBody>
      </p:sp>
      <p:pic>
        <p:nvPicPr>
          <p:cNvPr id="3" name="Picture 2"/>
          <p:cNvPicPr>
            <a:picLocks noChangeAspect="1"/>
          </p:cNvPicPr>
          <p:nvPr/>
        </p:nvPicPr>
        <p:blipFill>
          <a:blip r:embed="rId3"/>
          <a:stretch>
            <a:fillRect/>
          </a:stretch>
        </p:blipFill>
        <p:spPr>
          <a:xfrm>
            <a:off x="866274" y="998119"/>
            <a:ext cx="12183669" cy="8482765"/>
          </a:xfrm>
          <a:prstGeom prst="rect">
            <a:avLst/>
          </a:prstGeom>
        </p:spPr>
      </p:pic>
    </p:spTree>
    <p:extLst>
      <p:ext uri="{BB962C8B-B14F-4D97-AF65-F5344CB8AC3E}">
        <p14:creationId xmlns:p14="http://schemas.microsoft.com/office/powerpoint/2010/main" val="1358788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Shape 188"/>
        <p:cNvGrpSpPr/>
        <p:nvPr/>
      </p:nvGrpSpPr>
      <p:grpSpPr>
        <a:xfrm>
          <a:off x="0" y="0"/>
          <a:ext cx="0" cy="0"/>
          <a:chOff x="0" y="0"/>
          <a:chExt cx="0" cy="0"/>
        </a:xfrm>
      </p:grpSpPr>
      <p:sp>
        <p:nvSpPr>
          <p:cNvPr id="189" name="Google Shape;189;p20"/>
          <p:cNvSpPr txBox="1"/>
          <p:nvPr/>
        </p:nvSpPr>
        <p:spPr>
          <a:xfrm>
            <a:off x="1464415" y="2191172"/>
            <a:ext cx="15359170" cy="123110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Leader: </a:t>
            </a:r>
            <a:r>
              <a:rPr lang="en-US" sz="8000" b="1" i="0" u="none" strike="noStrike" cap="none">
                <a:solidFill>
                  <a:srgbClr val="FFFFFF"/>
                </a:solidFill>
                <a:latin typeface="Arial"/>
                <a:ea typeface="Arial"/>
                <a:cs typeface="Arial"/>
                <a:sym typeface="Arial"/>
              </a:rPr>
              <a:t>The Gospel of the Lord.</a:t>
            </a:r>
            <a:endParaRPr sz="2800" b="0" i="0" u="none" strike="noStrike" cap="none">
              <a:solidFill>
                <a:srgbClr val="000000"/>
              </a:solidFill>
              <a:latin typeface="Arial"/>
              <a:ea typeface="Arial"/>
              <a:cs typeface="Arial"/>
              <a:sym typeface="Arial"/>
            </a:endParaRPr>
          </a:p>
        </p:txBody>
      </p:sp>
      <p:sp>
        <p:nvSpPr>
          <p:cNvPr id="190" name="Google Shape;190;p20"/>
          <p:cNvSpPr txBox="1"/>
          <p:nvPr/>
        </p:nvSpPr>
        <p:spPr>
          <a:xfrm>
            <a:off x="3251200" y="5142324"/>
            <a:ext cx="11785600" cy="246221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8000" b="1" i="1" u="none" strike="noStrike" cap="none">
                <a:solidFill>
                  <a:srgbClr val="FFC000"/>
                </a:solidFill>
                <a:latin typeface="Arial"/>
                <a:ea typeface="Arial"/>
                <a:cs typeface="Arial"/>
                <a:sym typeface="Arial"/>
              </a:rPr>
              <a:t>All: </a:t>
            </a:r>
            <a:r>
              <a:rPr lang="en-US" sz="8000" b="1" i="0" u="none" strike="noStrike" cap="none">
                <a:solidFill>
                  <a:srgbClr val="FFFFFF"/>
                </a:solidFill>
                <a:latin typeface="Arial"/>
                <a:ea typeface="Arial"/>
                <a:cs typeface="Arial"/>
                <a:sym typeface="Arial"/>
              </a:rPr>
              <a:t>Praise to You,</a:t>
            </a:r>
            <a:endParaRPr sz="2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800"/>
              <a:buFont typeface="Arial"/>
              <a:buNone/>
            </a:pPr>
            <a:r>
              <a:rPr lang="en-US" sz="8000" b="1" i="0" u="none" strike="noStrike" cap="none">
                <a:solidFill>
                  <a:srgbClr val="FFFFFF"/>
                </a:solidFill>
                <a:latin typeface="Arial"/>
                <a:ea typeface="Arial"/>
                <a:cs typeface="Arial"/>
                <a:sym typeface="Arial"/>
              </a:rPr>
              <a:t>       Lord Jesus Christ.</a:t>
            </a:r>
            <a:endParaRPr sz="28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210"/>
        <p:cNvGrpSpPr/>
        <p:nvPr/>
      </p:nvGrpSpPr>
      <p:grpSpPr>
        <a:xfrm>
          <a:off x="0" y="0"/>
          <a:ext cx="0" cy="0"/>
          <a:chOff x="0" y="0"/>
          <a:chExt cx="0" cy="0"/>
        </a:xfrm>
      </p:grpSpPr>
      <p:sp>
        <p:nvSpPr>
          <p:cNvPr id="3" name="Google Shape;196;p21">
            <a:extLst>
              <a:ext uri="{FF2B5EF4-FFF2-40B4-BE49-F238E27FC236}">
                <a16:creationId xmlns="" xmlns:a16="http://schemas.microsoft.com/office/drawing/2014/main" id="{F80C0146-BE6D-4255-8605-91D84D68568F}"/>
              </a:ext>
            </a:extLst>
          </p:cNvPr>
          <p:cNvSpPr/>
          <p:nvPr/>
        </p:nvSpPr>
        <p:spPr>
          <a:xfrm>
            <a:off x="576064" y="3275153"/>
            <a:ext cx="9144000" cy="3402278"/>
          </a:xfrm>
          <a:prstGeom prst="rect">
            <a:avLst/>
          </a:prstGeom>
          <a:noFill/>
          <a:ln>
            <a:noFill/>
          </a:ln>
        </p:spPr>
        <p:txBody>
          <a:bodyPr spcFirstLastPara="1" wrap="square" lIns="91425" tIns="45700" rIns="91425" bIns="45700" anchor="t" anchorCtr="0">
            <a:spAutoFit/>
          </a:bodyPr>
          <a:lstStyle/>
          <a:p>
            <a:pPr marL="0" marR="0" lvl="0" indent="0" algn="ctr" rtl="0">
              <a:lnSpc>
                <a:spcPct val="140625"/>
              </a:lnSpc>
              <a:spcBef>
                <a:spcPts val="0"/>
              </a:spcBef>
              <a:spcAft>
                <a:spcPts val="0"/>
              </a:spcAft>
              <a:buClr>
                <a:srgbClr val="000000"/>
              </a:buClr>
              <a:buSzPts val="9600"/>
              <a:buFont typeface="Arial"/>
              <a:buNone/>
            </a:pPr>
            <a:r>
              <a:rPr lang="en-US" sz="9600" b="1" i="0" u="none" strike="noStrike" cap="none" dirty="0">
                <a:solidFill>
                  <a:srgbClr val="FFFFFF"/>
                </a:solidFill>
                <a:latin typeface="Arial"/>
                <a:ea typeface="Arial"/>
                <a:cs typeface="Arial"/>
                <a:sym typeface="Arial"/>
              </a:rPr>
              <a:t>GOSPEL MESSAGE</a:t>
            </a:r>
            <a:endParaRPr sz="1400" b="0" i="0" u="none" strike="noStrike" cap="none" dirty="0">
              <a:solidFill>
                <a:srgbClr val="000000"/>
              </a:solidFill>
              <a:latin typeface="Arial"/>
              <a:ea typeface="Arial"/>
              <a:cs typeface="Arial"/>
              <a:sym typeface="Arial"/>
            </a:endParaRPr>
          </a:p>
        </p:txBody>
      </p:sp>
      <p:pic>
        <p:nvPicPr>
          <p:cNvPr id="4" name="Google Shape;197;p21">
            <a:extLst>
              <a:ext uri="{FF2B5EF4-FFF2-40B4-BE49-F238E27FC236}">
                <a16:creationId xmlns="" xmlns:a16="http://schemas.microsoft.com/office/drawing/2014/main" id="{62ECE378-442B-44B7-85BB-DDA264BD2BFB}"/>
              </a:ext>
            </a:extLst>
          </p:cNvPr>
          <p:cNvPicPr preferRelativeResize="0"/>
          <p:nvPr/>
        </p:nvPicPr>
        <p:blipFill rotWithShape="1">
          <a:blip r:embed="rId3">
            <a:alphaModFix/>
          </a:blip>
          <a:srcRect/>
          <a:stretch/>
        </p:blipFill>
        <p:spPr>
          <a:xfrm>
            <a:off x="9720064" y="1471092"/>
            <a:ext cx="7010400" cy="7010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Shape 202"/>
        <p:cNvGrpSpPr/>
        <p:nvPr/>
      </p:nvGrpSpPr>
      <p:grpSpPr>
        <a:xfrm>
          <a:off x="0" y="0"/>
          <a:ext cx="0" cy="0"/>
          <a:chOff x="0" y="0"/>
          <a:chExt cx="0" cy="0"/>
        </a:xfrm>
      </p:grpSpPr>
      <p:sp>
        <p:nvSpPr>
          <p:cNvPr id="203" name="Google Shape;203;p22"/>
          <p:cNvSpPr/>
          <p:nvPr/>
        </p:nvSpPr>
        <p:spPr>
          <a:xfrm>
            <a:off x="772678" y="1818567"/>
            <a:ext cx="7496356" cy="1438983"/>
          </a:xfrm>
          <a:prstGeom prst="rect">
            <a:avLst/>
          </a:prstGeom>
          <a:solidFill>
            <a:schemeClr val="bg2">
              <a:lumMod val="20000"/>
              <a:lumOff val="80000"/>
            </a:scheme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a:solidFill>
                  <a:schemeClr val="tx1"/>
                </a:solidFill>
                <a:latin typeface="Arial Black"/>
                <a:ea typeface="Arial Black"/>
                <a:cs typeface="Arial Black"/>
                <a:sym typeface="Arial Black"/>
              </a:rPr>
              <a:t>Activity: </a:t>
            </a:r>
          </a:p>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dirty="0" smtClean="0">
                <a:solidFill>
                  <a:schemeClr val="tx1"/>
                </a:solidFill>
                <a:latin typeface="Arial Black"/>
                <a:ea typeface="Arial Black"/>
                <a:cs typeface="Arial Black"/>
                <a:sym typeface="Arial Black"/>
              </a:rPr>
              <a:t>Viva Pit </a:t>
            </a:r>
            <a:r>
              <a:rPr lang="en-US" sz="4000" b="0" i="0" u="none" strike="noStrike" cap="none" dirty="0" err="1" smtClean="0">
                <a:solidFill>
                  <a:schemeClr val="tx1"/>
                </a:solidFill>
                <a:latin typeface="Arial Black"/>
                <a:ea typeface="Arial Black"/>
                <a:cs typeface="Arial Black"/>
                <a:sym typeface="Arial Black"/>
              </a:rPr>
              <a:t>Senyor</a:t>
            </a:r>
            <a:endParaRPr sz="1400" b="0" i="0" u="none" strike="noStrike" cap="none" dirty="0">
              <a:solidFill>
                <a:schemeClr val="tx1"/>
              </a:solidFill>
              <a:sym typeface="Arial"/>
            </a:endParaRPr>
          </a:p>
        </p:txBody>
      </p:sp>
      <p:sp>
        <p:nvSpPr>
          <p:cNvPr id="204" name="Google Shape;204;p22"/>
          <p:cNvSpPr txBox="1"/>
          <p:nvPr/>
        </p:nvSpPr>
        <p:spPr>
          <a:xfrm>
            <a:off x="1500134" y="4081691"/>
            <a:ext cx="6768900" cy="769401"/>
          </a:xfrm>
          <a:prstGeom prst="rect">
            <a:avLst/>
          </a:prstGeom>
          <a:noFill/>
          <a:ln>
            <a:noFill/>
          </a:ln>
        </p:spPr>
        <p:txBody>
          <a:bodyPr spcFirstLastPara="1" wrap="square" lIns="91425" tIns="45700" rIns="91425" bIns="45700" anchor="t" anchorCtr="0">
            <a:spAutoFit/>
          </a:bodyPr>
          <a:lstStyle/>
          <a:p>
            <a:pPr marL="457200" marR="0" lvl="0" indent="-508000" algn="l" rtl="0">
              <a:lnSpc>
                <a:spcPct val="100000"/>
              </a:lnSpc>
              <a:spcBef>
                <a:spcPts val="0"/>
              </a:spcBef>
              <a:spcAft>
                <a:spcPts val="0"/>
              </a:spcAft>
              <a:buClr>
                <a:schemeClr val="lt1"/>
              </a:buClr>
              <a:buSzPts val="4400"/>
              <a:buFont typeface="Calibri"/>
              <a:buChar char="-"/>
            </a:pPr>
            <a:endParaRPr sz="4400" b="1" dirty="0">
              <a:solidFill>
                <a:schemeClr val="lt1"/>
              </a:solidFill>
              <a:latin typeface="Calibri"/>
              <a:ea typeface="Calibri"/>
              <a:cs typeface="Calibri"/>
              <a:sym typeface="Calibri"/>
            </a:endParaRPr>
          </a:p>
        </p:txBody>
      </p:sp>
      <p:sp>
        <p:nvSpPr>
          <p:cNvPr id="5" name="Google Shape;155;p8">
            <a:extLst>
              <a:ext uri="{FF2B5EF4-FFF2-40B4-BE49-F238E27FC236}">
                <a16:creationId xmlns="" xmlns:a16="http://schemas.microsoft.com/office/drawing/2014/main" id="{B7417164-5268-4263-980D-1E9106AB5970}"/>
              </a:ext>
            </a:extLst>
          </p:cNvPr>
          <p:cNvSpPr txBox="1"/>
          <p:nvPr/>
        </p:nvSpPr>
        <p:spPr>
          <a:xfrm>
            <a:off x="1112457" y="4081691"/>
            <a:ext cx="6212013" cy="2769989"/>
          </a:xfrm>
          <a:prstGeom prst="rect">
            <a:avLst/>
          </a:prstGeom>
          <a:noFill/>
          <a:ln>
            <a:noFill/>
          </a:ln>
        </p:spPr>
        <p:txBody>
          <a:bodyPr spcFirstLastPara="1" wrap="square" lIns="0" tIns="0" rIns="0" bIns="0" anchor="t" anchorCtr="0">
            <a:spAutoFit/>
          </a:bodyPr>
          <a:lstStyle/>
          <a:p>
            <a:pPr lvl="0">
              <a:buSzPts val="4400"/>
            </a:pPr>
            <a:r>
              <a:rPr lang="en-US" sz="3600" dirty="0">
                <a:solidFill>
                  <a:schemeClr val="tx1"/>
                </a:solidFill>
                <a:latin typeface="Arial Black" pitchFamily="34" charset="0"/>
              </a:rPr>
              <a:t>Materials:</a:t>
            </a:r>
            <a:br>
              <a:rPr lang="en-US" sz="3600" dirty="0">
                <a:solidFill>
                  <a:schemeClr val="tx1"/>
                </a:solidFill>
                <a:latin typeface="Arial Black" pitchFamily="34" charset="0"/>
              </a:rPr>
            </a:br>
            <a:r>
              <a:rPr lang="en-US" sz="3600" dirty="0">
                <a:solidFill>
                  <a:schemeClr val="tx1"/>
                </a:solidFill>
                <a:latin typeface="Arial Black" pitchFamily="34" charset="0"/>
              </a:rPr>
              <a:t>1. </a:t>
            </a:r>
            <a:r>
              <a:rPr lang="en-US" sz="3600" dirty="0" smtClean="0">
                <a:solidFill>
                  <a:schemeClr val="tx1"/>
                </a:solidFill>
                <a:latin typeface="Arial Black" pitchFamily="34" charset="0"/>
              </a:rPr>
              <a:t>Colored Papers</a:t>
            </a:r>
          </a:p>
          <a:p>
            <a:pPr lvl="0">
              <a:buSzPts val="4400"/>
            </a:pPr>
            <a:r>
              <a:rPr lang="en-US" sz="3600" dirty="0" smtClean="0">
                <a:solidFill>
                  <a:schemeClr val="tx1"/>
                </a:solidFill>
                <a:latin typeface="Arial Black" pitchFamily="34" charset="0"/>
              </a:rPr>
              <a:t>2. White bond paper</a:t>
            </a:r>
          </a:p>
          <a:p>
            <a:pPr lvl="0">
              <a:buSzPts val="4400"/>
            </a:pPr>
            <a:r>
              <a:rPr lang="en-US" sz="3600" dirty="0">
                <a:solidFill>
                  <a:schemeClr val="tx1"/>
                </a:solidFill>
                <a:latin typeface="Arial Black" pitchFamily="34" charset="0"/>
              </a:rPr>
              <a:t>3</a:t>
            </a:r>
            <a:r>
              <a:rPr lang="en-US" sz="3600" dirty="0" smtClean="0">
                <a:solidFill>
                  <a:schemeClr val="tx1"/>
                </a:solidFill>
                <a:latin typeface="Arial Black" pitchFamily="34" charset="0"/>
              </a:rPr>
              <a:t>. Scissors</a:t>
            </a:r>
          </a:p>
          <a:p>
            <a:pPr lvl="0">
              <a:buSzPts val="4400"/>
            </a:pPr>
            <a:r>
              <a:rPr lang="en-US" sz="3600" dirty="0">
                <a:solidFill>
                  <a:schemeClr val="tx1"/>
                </a:solidFill>
                <a:latin typeface="Arial Black" pitchFamily="34" charset="0"/>
              </a:rPr>
              <a:t>4</a:t>
            </a:r>
            <a:r>
              <a:rPr lang="en-US" sz="3600" dirty="0" smtClean="0">
                <a:solidFill>
                  <a:schemeClr val="tx1"/>
                </a:solidFill>
                <a:latin typeface="Arial Black" pitchFamily="34" charset="0"/>
              </a:rPr>
              <a:t>. Glue</a:t>
            </a:r>
            <a:endParaRPr lang="en-US" sz="3600" dirty="0">
              <a:solidFill>
                <a:schemeClr val="tx1"/>
              </a:solidFill>
              <a:latin typeface="Arial Black" pitchFamily="34" charset="0"/>
            </a:endParaRPr>
          </a:p>
        </p:txBody>
      </p:sp>
      <p:pic>
        <p:nvPicPr>
          <p:cNvPr id="6" name="Picture 5"/>
          <p:cNvPicPr>
            <a:picLocks noChangeAspect="1"/>
          </p:cNvPicPr>
          <p:nvPr/>
        </p:nvPicPr>
        <p:blipFill rotWithShape="1">
          <a:blip r:embed="rId3"/>
          <a:srcRect l="19806" r="16526" b="12038"/>
          <a:stretch/>
        </p:blipFill>
        <p:spPr>
          <a:xfrm>
            <a:off x="8656711" y="1320427"/>
            <a:ext cx="8764805" cy="739131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lumMod val="75000"/>
          </a:schemeClr>
        </a:solidFill>
        <a:effectLst/>
      </p:bgPr>
    </p:bg>
    <p:spTree>
      <p:nvGrpSpPr>
        <p:cNvPr id="1" name="Shape 107"/>
        <p:cNvGrpSpPr/>
        <p:nvPr/>
      </p:nvGrpSpPr>
      <p:grpSpPr>
        <a:xfrm>
          <a:off x="0" y="0"/>
          <a:ext cx="0" cy="0"/>
          <a:chOff x="0" y="0"/>
          <a:chExt cx="0" cy="0"/>
        </a:xfrm>
      </p:grpSpPr>
      <p:sp>
        <p:nvSpPr>
          <p:cNvPr id="108" name="Google Shape;108;gf389fad905_0_26"/>
          <p:cNvSpPr txBox="1"/>
          <p:nvPr/>
        </p:nvSpPr>
        <p:spPr>
          <a:xfrm>
            <a:off x="561000" y="1665955"/>
            <a:ext cx="17193296" cy="7386638"/>
          </a:xfrm>
          <a:prstGeom prst="rect">
            <a:avLst/>
          </a:prstGeom>
          <a:noFill/>
          <a:ln>
            <a:noFill/>
          </a:ln>
        </p:spPr>
        <p:txBody>
          <a:bodyPr spcFirstLastPara="1" wrap="square" lIns="0" tIns="0" rIns="0" bIns="0" anchor="t" anchorCtr="0">
            <a:spAutoFit/>
          </a:bodyPr>
          <a:lstStyle/>
          <a:p>
            <a:r>
              <a:rPr lang="en-US" sz="3200" dirty="0">
                <a:solidFill>
                  <a:schemeClr val="bg1"/>
                </a:solidFill>
                <a:latin typeface="Trebuchet MS" panose="020B0603020202020204" pitchFamily="34" charset="0"/>
              </a:rPr>
              <a:t>Gazing at the image of </a:t>
            </a:r>
            <a:r>
              <a:rPr lang="en-US" sz="3200" dirty="0" err="1" smtClean="0">
                <a:solidFill>
                  <a:schemeClr val="bg1"/>
                </a:solidFill>
                <a:latin typeface="Trebuchet MS" panose="020B0603020202020204" pitchFamily="34" charset="0"/>
              </a:rPr>
              <a:t>theSto</a:t>
            </a:r>
            <a:r>
              <a:rPr lang="en-US" sz="3200" dirty="0">
                <a:solidFill>
                  <a:schemeClr val="bg1"/>
                </a:solidFill>
                <a:latin typeface="Trebuchet MS" panose="020B0603020202020204" pitchFamily="34" charset="0"/>
              </a:rPr>
              <a:t>. Niño, we are touched </a:t>
            </a:r>
            <a:r>
              <a:rPr lang="en-US" sz="3200" dirty="0" err="1" smtClean="0">
                <a:solidFill>
                  <a:schemeClr val="bg1"/>
                </a:solidFill>
                <a:latin typeface="Trebuchet MS" panose="020B0603020202020204" pitchFamily="34" charset="0"/>
              </a:rPr>
              <a:t>tosee</a:t>
            </a:r>
            <a:r>
              <a:rPr lang="en-US" sz="3200" dirty="0" smtClean="0">
                <a:solidFill>
                  <a:schemeClr val="bg1"/>
                </a:solidFill>
                <a:latin typeface="Trebuchet MS" panose="020B0603020202020204" pitchFamily="34" charset="0"/>
              </a:rPr>
              <a:t> </a:t>
            </a:r>
            <a:r>
              <a:rPr lang="en-US" sz="3200" dirty="0">
                <a:solidFill>
                  <a:schemeClr val="bg1"/>
                </a:solidFill>
                <a:latin typeface="Trebuchet MS" panose="020B0603020202020204" pitchFamily="34" charset="0"/>
              </a:rPr>
              <a:t>his hand holding the </a:t>
            </a:r>
            <a:r>
              <a:rPr lang="en-US" sz="3200" dirty="0" smtClean="0">
                <a:solidFill>
                  <a:schemeClr val="bg1"/>
                </a:solidFill>
                <a:latin typeface="Trebuchet MS" panose="020B0603020202020204" pitchFamily="34" charset="0"/>
              </a:rPr>
              <a:t>globe. While </a:t>
            </a:r>
            <a:r>
              <a:rPr lang="en-US" sz="3200" dirty="0">
                <a:solidFill>
                  <a:schemeClr val="bg1"/>
                </a:solidFill>
                <a:latin typeface="Trebuchet MS" panose="020B0603020202020204" pitchFamily="34" charset="0"/>
              </a:rPr>
              <a:t>we may look at it as </a:t>
            </a:r>
            <a:r>
              <a:rPr lang="en-US" sz="3200" dirty="0" err="1" smtClean="0">
                <a:solidFill>
                  <a:schemeClr val="bg1"/>
                </a:solidFill>
                <a:latin typeface="Trebuchet MS" panose="020B0603020202020204" pitchFamily="34" charset="0"/>
              </a:rPr>
              <a:t>awork</a:t>
            </a:r>
            <a:r>
              <a:rPr lang="en-US" sz="3200" dirty="0" smtClean="0">
                <a:solidFill>
                  <a:schemeClr val="bg1"/>
                </a:solidFill>
                <a:latin typeface="Trebuchet MS" panose="020B0603020202020204" pitchFamily="34" charset="0"/>
              </a:rPr>
              <a:t> </a:t>
            </a:r>
            <a:r>
              <a:rPr lang="en-US" sz="3200" dirty="0">
                <a:solidFill>
                  <a:schemeClr val="bg1"/>
                </a:solidFill>
                <a:latin typeface="Trebuchet MS" panose="020B0603020202020204" pitchFamily="34" charset="0"/>
              </a:rPr>
              <a:t>of art, the image of </a:t>
            </a:r>
            <a:r>
              <a:rPr lang="en-US" sz="3200" dirty="0" smtClean="0">
                <a:solidFill>
                  <a:schemeClr val="bg1"/>
                </a:solidFill>
                <a:latin typeface="Trebuchet MS" panose="020B0603020202020204" pitchFamily="34" charset="0"/>
              </a:rPr>
              <a:t>the Child </a:t>
            </a:r>
            <a:r>
              <a:rPr lang="en-US" sz="3200" dirty="0">
                <a:solidFill>
                  <a:schemeClr val="bg1"/>
                </a:solidFill>
                <a:latin typeface="Trebuchet MS" panose="020B0603020202020204" pitchFamily="34" charset="0"/>
              </a:rPr>
              <a:t>Jesus holding the </a:t>
            </a:r>
            <a:r>
              <a:rPr lang="en-US" sz="3200" dirty="0" smtClean="0">
                <a:solidFill>
                  <a:schemeClr val="bg1"/>
                </a:solidFill>
                <a:latin typeface="Trebuchet MS" panose="020B0603020202020204" pitchFamily="34" charset="0"/>
              </a:rPr>
              <a:t>world is </a:t>
            </a:r>
            <a:r>
              <a:rPr lang="en-US" sz="3200" dirty="0">
                <a:solidFill>
                  <a:schemeClr val="bg1"/>
                </a:solidFill>
                <a:latin typeface="Trebuchet MS" panose="020B0603020202020204" pitchFamily="34" charset="0"/>
              </a:rPr>
              <a:t>loaded with meanings </a:t>
            </a:r>
            <a:r>
              <a:rPr lang="en-US" sz="3200" dirty="0" smtClean="0">
                <a:solidFill>
                  <a:schemeClr val="bg1"/>
                </a:solidFill>
                <a:latin typeface="Trebuchet MS" panose="020B0603020202020204" pitchFamily="34" charset="0"/>
              </a:rPr>
              <a:t>related to </a:t>
            </a:r>
            <a:r>
              <a:rPr lang="en-US" sz="3200" dirty="0">
                <a:solidFill>
                  <a:schemeClr val="bg1"/>
                </a:solidFill>
                <a:latin typeface="Trebuchet MS" panose="020B0603020202020204" pitchFamily="34" charset="0"/>
              </a:rPr>
              <a:t>our readings today and to </a:t>
            </a:r>
            <a:r>
              <a:rPr lang="en-US" sz="3200" dirty="0" smtClean="0">
                <a:solidFill>
                  <a:schemeClr val="bg1"/>
                </a:solidFill>
                <a:latin typeface="Trebuchet MS" panose="020B0603020202020204" pitchFamily="34" charset="0"/>
              </a:rPr>
              <a:t>our experiences </a:t>
            </a:r>
            <a:r>
              <a:rPr lang="en-US" sz="3200" dirty="0">
                <a:solidFill>
                  <a:schemeClr val="bg1"/>
                </a:solidFill>
                <a:latin typeface="Trebuchet MS" panose="020B0603020202020204" pitchFamily="34" charset="0"/>
              </a:rPr>
              <a:t>in this </a:t>
            </a:r>
            <a:r>
              <a:rPr lang="en-US" sz="3200" dirty="0" smtClean="0">
                <a:solidFill>
                  <a:schemeClr val="bg1"/>
                </a:solidFill>
                <a:latin typeface="Trebuchet MS" panose="020B0603020202020204" pitchFamily="34" charset="0"/>
              </a:rPr>
              <a:t>disruption. In </a:t>
            </a:r>
            <a:r>
              <a:rPr lang="en-US" sz="3200" dirty="0">
                <a:solidFill>
                  <a:schemeClr val="bg1"/>
                </a:solidFill>
                <a:latin typeface="Trebuchet MS" panose="020B0603020202020204" pitchFamily="34" charset="0"/>
              </a:rPr>
              <a:t>fact, seen with the </a:t>
            </a:r>
            <a:r>
              <a:rPr lang="en-US" sz="3200" dirty="0" smtClean="0">
                <a:solidFill>
                  <a:schemeClr val="bg1"/>
                </a:solidFill>
                <a:latin typeface="Trebuchet MS" panose="020B0603020202020204" pitchFamily="34" charset="0"/>
              </a:rPr>
              <a:t>COVID pandemic </a:t>
            </a:r>
            <a:r>
              <a:rPr lang="en-US" sz="3200" dirty="0">
                <a:solidFill>
                  <a:schemeClr val="bg1"/>
                </a:solidFill>
                <a:latin typeface="Trebuchet MS" panose="020B0603020202020204" pitchFamily="34" charset="0"/>
              </a:rPr>
              <a:t>as backdrop, </a:t>
            </a:r>
            <a:r>
              <a:rPr lang="en-US" sz="3200" dirty="0" smtClean="0">
                <a:solidFill>
                  <a:schemeClr val="bg1"/>
                </a:solidFill>
                <a:latin typeface="Trebuchet MS" panose="020B0603020202020204" pitchFamily="34" charset="0"/>
              </a:rPr>
              <a:t>the image </a:t>
            </a:r>
            <a:r>
              <a:rPr lang="en-US" sz="3200" dirty="0">
                <a:solidFill>
                  <a:schemeClr val="bg1"/>
                </a:solidFill>
                <a:latin typeface="Trebuchet MS" panose="020B0603020202020204" pitchFamily="34" charset="0"/>
              </a:rPr>
              <a:t>declares that the </a:t>
            </a:r>
            <a:r>
              <a:rPr lang="en-US" sz="3200" dirty="0" smtClean="0">
                <a:solidFill>
                  <a:schemeClr val="bg1"/>
                </a:solidFill>
                <a:latin typeface="Trebuchet MS" panose="020B0603020202020204" pitchFamily="34" charset="0"/>
              </a:rPr>
              <a:t>Child Jesus </a:t>
            </a:r>
            <a:r>
              <a:rPr lang="en-US" sz="3200" dirty="0">
                <a:solidFill>
                  <a:schemeClr val="bg1"/>
                </a:solidFill>
                <a:latin typeface="Trebuchet MS" panose="020B0603020202020204" pitchFamily="34" charset="0"/>
              </a:rPr>
              <a:t>will always hold us in</a:t>
            </a:r>
          </a:p>
          <a:p>
            <a:r>
              <a:rPr lang="en-US" sz="3200" dirty="0">
                <a:solidFill>
                  <a:schemeClr val="bg1"/>
                </a:solidFill>
                <a:latin typeface="Trebuchet MS" panose="020B0603020202020204" pitchFamily="34" charset="0"/>
              </a:rPr>
              <a:t>his </a:t>
            </a:r>
            <a:r>
              <a:rPr lang="en-US" sz="3200" dirty="0" smtClean="0">
                <a:solidFill>
                  <a:schemeClr val="bg1"/>
                </a:solidFill>
                <a:latin typeface="Trebuchet MS" panose="020B0603020202020204" pitchFamily="34" charset="0"/>
              </a:rPr>
              <a:t>hands.</a:t>
            </a:r>
          </a:p>
          <a:p>
            <a:endParaRPr lang="en-US" sz="3200" dirty="0">
              <a:solidFill>
                <a:schemeClr val="bg1"/>
              </a:solidFill>
              <a:latin typeface="Trebuchet MS" panose="020B0603020202020204" pitchFamily="34" charset="0"/>
            </a:endParaRPr>
          </a:p>
          <a:p>
            <a:r>
              <a:rPr lang="en-US" sz="3200" dirty="0">
                <a:solidFill>
                  <a:schemeClr val="bg1"/>
                </a:solidFill>
                <a:latin typeface="Trebuchet MS" panose="020B0603020202020204" pitchFamily="34" charset="0"/>
              </a:rPr>
              <a:t>The Gospel is Luke’s narrative of the Boy Jesus in the temple. It is a story filled “with great anxiety” as Joseph and Mary look for Jesus (</a:t>
            </a:r>
            <a:r>
              <a:rPr lang="en-US" sz="3200" dirty="0" err="1">
                <a:solidFill>
                  <a:schemeClr val="bg1"/>
                </a:solidFill>
                <a:latin typeface="Trebuchet MS" panose="020B0603020202020204" pitchFamily="34" charset="0"/>
              </a:rPr>
              <a:t>Lk</a:t>
            </a:r>
            <a:r>
              <a:rPr lang="en-US" sz="3200" dirty="0">
                <a:solidFill>
                  <a:schemeClr val="bg1"/>
                </a:solidFill>
                <a:latin typeface="Trebuchet MS" panose="020B0603020202020204" pitchFamily="34" charset="0"/>
              </a:rPr>
              <a:t> 2:48). When they find him, Jesus explains that he “must be” in his Father’s house (</a:t>
            </a:r>
            <a:r>
              <a:rPr lang="en-US" sz="3200" dirty="0" err="1">
                <a:solidFill>
                  <a:schemeClr val="bg1"/>
                </a:solidFill>
                <a:latin typeface="Trebuchet MS" panose="020B0603020202020204" pitchFamily="34" charset="0"/>
              </a:rPr>
              <a:t>Lk</a:t>
            </a:r>
            <a:r>
              <a:rPr lang="en-US" sz="3200" dirty="0">
                <a:solidFill>
                  <a:schemeClr val="bg1"/>
                </a:solidFill>
                <a:latin typeface="Trebuchet MS" panose="020B0603020202020204" pitchFamily="34" charset="0"/>
              </a:rPr>
              <a:t> 2:49). The emotional reunion, filled with relief, shows us that God held the Holy Family in his hand, accompanied them in difficult times, and showed them the right path. The celebration of the Sto. Niño assures us that everything in this world is in God’s hands. To him we plead, “Jesus, Son of David, have mercy on us.” To him we acclaim, “Viva!” and “Pit </a:t>
            </a:r>
            <a:r>
              <a:rPr lang="en-US" sz="3200" dirty="0" err="1">
                <a:solidFill>
                  <a:schemeClr val="bg1"/>
                </a:solidFill>
                <a:latin typeface="Trebuchet MS" panose="020B0603020202020204" pitchFamily="34" charset="0"/>
              </a:rPr>
              <a:t>Senyor</a:t>
            </a:r>
            <a:r>
              <a:rPr lang="en-US" sz="3200" dirty="0">
                <a:solidFill>
                  <a:schemeClr val="bg1"/>
                </a:solidFill>
                <a:latin typeface="Trebuchet MS" panose="020B0603020202020204" pitchFamily="34" charset="0"/>
              </a:rPr>
              <a:t>!” To him we pray, “Jesus, please hold us tightly in your hands.” Amen.</a:t>
            </a:r>
            <a:endParaRPr lang="en-US" sz="3200" dirty="0" smtClean="0">
              <a:solidFill>
                <a:schemeClr val="bg1"/>
              </a:solidFill>
              <a:latin typeface="Trebuchet MS" panose="020B0603020202020204" pitchFamily="34" charset="0"/>
            </a:endParaRPr>
          </a:p>
        </p:txBody>
      </p:sp>
      <p:sp>
        <p:nvSpPr>
          <p:cNvPr id="109" name="Google Shape;109;gf389fad905_0_26"/>
          <p:cNvSpPr txBox="1"/>
          <p:nvPr/>
        </p:nvSpPr>
        <p:spPr>
          <a:xfrm>
            <a:off x="561000" y="543006"/>
            <a:ext cx="12322038" cy="67710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4400" b="1" i="0" u="sng" strike="noStrike" cap="none" dirty="0">
                <a:solidFill>
                  <a:schemeClr val="bg1"/>
                </a:solidFill>
                <a:latin typeface="Arial"/>
                <a:ea typeface="Arial"/>
                <a:cs typeface="Arial"/>
                <a:sym typeface="Arial"/>
              </a:rPr>
              <a:t>GOSPEL REFLECTION</a:t>
            </a:r>
            <a:endParaRPr sz="4400" b="0" i="0" u="sng" strike="noStrike" cap="none" dirty="0">
              <a:solidFill>
                <a:schemeClr val="bg1"/>
              </a:solidFill>
              <a:latin typeface="Arial"/>
              <a:ea typeface="Arial"/>
              <a:cs typeface="Arial"/>
              <a:sym typeface="Arial"/>
            </a:endParaRPr>
          </a:p>
        </p:txBody>
      </p:sp>
      <p:sp>
        <p:nvSpPr>
          <p:cNvPr id="4" name="Google Shape;108;gf389fad905_0_26">
            <a:extLst>
              <a:ext uri="{FF2B5EF4-FFF2-40B4-BE49-F238E27FC236}">
                <a16:creationId xmlns="" xmlns:a16="http://schemas.microsoft.com/office/drawing/2014/main" id="{A21AC191-9D84-469B-BBD5-18DD58F91834}"/>
              </a:ext>
            </a:extLst>
          </p:cNvPr>
          <p:cNvSpPr txBox="1"/>
          <p:nvPr/>
        </p:nvSpPr>
        <p:spPr>
          <a:xfrm>
            <a:off x="561000" y="9498434"/>
            <a:ext cx="15979644" cy="276999"/>
          </a:xfrm>
          <a:prstGeom prst="rect">
            <a:avLst/>
          </a:prstGeom>
          <a:noFill/>
          <a:ln>
            <a:noFill/>
          </a:ln>
        </p:spPr>
        <p:txBody>
          <a:bodyPr spcFirstLastPara="1" wrap="square" lIns="0" tIns="0" rIns="0" bIns="0" anchor="t" anchorCtr="0">
            <a:spAutoFit/>
          </a:bodyPr>
          <a:lstStyle/>
          <a:p>
            <a:r>
              <a:rPr lang="en-US" sz="1800" dirty="0" smtClean="0">
                <a:solidFill>
                  <a:schemeClr val="bg1">
                    <a:lumMod val="95000"/>
                  </a:schemeClr>
                </a:solidFill>
              </a:rPr>
              <a:t>Source: </a:t>
            </a:r>
            <a:r>
              <a:rPr lang="en-US" sz="1800" dirty="0" err="1" smtClean="0">
                <a:solidFill>
                  <a:schemeClr val="bg1">
                    <a:lumMod val="95000"/>
                  </a:schemeClr>
                </a:solidFill>
              </a:rPr>
              <a:t>Sambuhay</a:t>
            </a:r>
            <a:endParaRPr lang="en-US" sz="1800" dirty="0">
              <a:solidFill>
                <a:schemeClr val="bg1">
                  <a:lumMod val="95000"/>
                </a:schemeClr>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137"/>
        <p:cNvGrpSpPr/>
        <p:nvPr/>
      </p:nvGrpSpPr>
      <p:grpSpPr>
        <a:xfrm>
          <a:off x="0" y="0"/>
          <a:ext cx="0" cy="0"/>
          <a:chOff x="0" y="0"/>
          <a:chExt cx="0" cy="0"/>
        </a:xfrm>
      </p:grpSpPr>
      <p:sp>
        <p:nvSpPr>
          <p:cNvPr id="139" name="Google Shape;139;p6"/>
          <p:cNvSpPr txBox="1"/>
          <p:nvPr/>
        </p:nvSpPr>
        <p:spPr>
          <a:xfrm>
            <a:off x="8859370" y="472617"/>
            <a:ext cx="8976531" cy="9156353"/>
          </a:xfrm>
          <a:prstGeom prst="rect">
            <a:avLst/>
          </a:prstGeom>
          <a:noFill/>
          <a:ln>
            <a:noFill/>
          </a:ln>
        </p:spPr>
        <p:txBody>
          <a:bodyPr spcFirstLastPara="1" wrap="square" lIns="0" tIns="0" rIns="0" bIns="0" anchor="t" anchorCtr="0">
            <a:spAutoFit/>
          </a:bodyPr>
          <a:lstStyle/>
          <a:p>
            <a:pPr lvl="0">
              <a:buSzPts val="4000"/>
            </a:pPr>
            <a:r>
              <a:rPr lang="en-US" sz="3500" dirty="0">
                <a:solidFill>
                  <a:schemeClr val="tx1"/>
                </a:solidFill>
                <a:latin typeface="Arial Black" pitchFamily="34" charset="0"/>
              </a:rPr>
              <a:t>Instruction:</a:t>
            </a:r>
          </a:p>
          <a:p>
            <a:pPr lvl="0">
              <a:buSzPts val="4000"/>
            </a:pPr>
            <a:endParaRPr lang="en-US" sz="3500" dirty="0">
              <a:solidFill>
                <a:schemeClr val="tx1"/>
              </a:solidFill>
              <a:latin typeface="Arial Black" pitchFamily="34" charset="0"/>
            </a:endParaRPr>
          </a:p>
          <a:p>
            <a:pPr marL="742950" lvl="0" indent="-742950">
              <a:buSzPts val="4000"/>
              <a:buFont typeface="+mj-lt"/>
              <a:buAutoNum type="arabicPeriod"/>
            </a:pPr>
            <a:r>
              <a:rPr lang="en-US" sz="3500" dirty="0" smtClean="0">
                <a:solidFill>
                  <a:schemeClr val="tx1"/>
                </a:solidFill>
                <a:latin typeface="Arial Black" pitchFamily="34" charset="0"/>
              </a:rPr>
              <a:t>Cut out two (2) triangle shape using red colored paper.</a:t>
            </a:r>
            <a:endParaRPr lang="en-US" sz="3500" dirty="0">
              <a:solidFill>
                <a:schemeClr val="tx1"/>
              </a:solidFill>
              <a:latin typeface="Arial Black" pitchFamily="34" charset="0"/>
            </a:endParaRPr>
          </a:p>
          <a:p>
            <a:pPr marL="742950" lvl="0" indent="-742950">
              <a:buSzPts val="4000"/>
              <a:buFont typeface="+mj-lt"/>
              <a:buAutoNum type="arabicPeriod"/>
            </a:pPr>
            <a:r>
              <a:rPr lang="en-US" sz="3500" dirty="0" smtClean="0">
                <a:solidFill>
                  <a:schemeClr val="tx1"/>
                </a:solidFill>
                <a:latin typeface="Arial Black" pitchFamily="34" charset="0"/>
              </a:rPr>
              <a:t>In any colored paper, cut out a rectangle shape.</a:t>
            </a:r>
            <a:endParaRPr lang="en-US" sz="3500" dirty="0">
              <a:solidFill>
                <a:schemeClr val="tx1"/>
              </a:solidFill>
              <a:latin typeface="Arial Black" pitchFamily="34" charset="0"/>
            </a:endParaRPr>
          </a:p>
          <a:p>
            <a:pPr marL="742950" lvl="0" indent="-742950">
              <a:buSzPts val="4000"/>
              <a:buFont typeface="+mj-lt"/>
              <a:buAutoNum type="arabicPeriod"/>
            </a:pPr>
            <a:r>
              <a:rPr lang="en-US" sz="3500" dirty="0" smtClean="0">
                <a:solidFill>
                  <a:schemeClr val="tx1"/>
                </a:solidFill>
                <a:latin typeface="Arial Black" pitchFamily="34" charset="0"/>
              </a:rPr>
              <a:t>In a brown or flesh colored paper, cut out one (1) circle shape and one (1) half circle piece.</a:t>
            </a:r>
            <a:endParaRPr lang="en-US" sz="3500" dirty="0">
              <a:solidFill>
                <a:schemeClr val="tx1"/>
              </a:solidFill>
              <a:latin typeface="Arial Black" pitchFamily="34" charset="0"/>
            </a:endParaRPr>
          </a:p>
          <a:p>
            <a:pPr marL="742950" lvl="0" indent="-742950">
              <a:buSzPts val="4000"/>
              <a:buFont typeface="+mj-lt"/>
              <a:buAutoNum type="arabicPeriod"/>
            </a:pPr>
            <a:r>
              <a:rPr lang="en-US" sz="3500" dirty="0" smtClean="0">
                <a:solidFill>
                  <a:schemeClr val="tx1"/>
                </a:solidFill>
                <a:latin typeface="Arial Black" pitchFamily="34" charset="0"/>
              </a:rPr>
              <a:t>Cut a crown shape, a circle, a slim rectangle in yellow colored paper.</a:t>
            </a:r>
          </a:p>
          <a:p>
            <a:pPr marL="742950" lvl="0" indent="-742950">
              <a:buSzPts val="4000"/>
              <a:buFont typeface="+mj-lt"/>
              <a:buAutoNum type="arabicPeriod"/>
            </a:pPr>
            <a:r>
              <a:rPr lang="en-US" sz="3500" dirty="0" smtClean="0">
                <a:solidFill>
                  <a:schemeClr val="tx1"/>
                </a:solidFill>
                <a:latin typeface="Arial Black" pitchFamily="34" charset="0"/>
              </a:rPr>
              <a:t>Glue them together using the pattern shown in the picture.</a:t>
            </a:r>
          </a:p>
          <a:p>
            <a:pPr marL="742950" lvl="0" indent="-742950">
              <a:buSzPts val="4000"/>
              <a:buFont typeface="+mj-lt"/>
              <a:buAutoNum type="arabicPeriod"/>
            </a:pPr>
            <a:r>
              <a:rPr lang="en-US" sz="3500" dirty="0" smtClean="0">
                <a:solidFill>
                  <a:schemeClr val="tx1"/>
                </a:solidFill>
                <a:latin typeface="Arial Black" pitchFamily="34" charset="0"/>
              </a:rPr>
              <a:t>Write Viva </a:t>
            </a:r>
            <a:r>
              <a:rPr lang="en-US" sz="3500" dirty="0">
                <a:solidFill>
                  <a:schemeClr val="tx1"/>
                </a:solidFill>
                <a:latin typeface="Arial Black" pitchFamily="34" charset="0"/>
              </a:rPr>
              <a:t>Pit </a:t>
            </a:r>
            <a:r>
              <a:rPr lang="en-US" sz="3500" dirty="0" err="1" smtClean="0">
                <a:solidFill>
                  <a:schemeClr val="tx1"/>
                </a:solidFill>
                <a:latin typeface="Arial Black" pitchFamily="34" charset="0"/>
              </a:rPr>
              <a:t>Señor</a:t>
            </a:r>
            <a:r>
              <a:rPr lang="en-US" sz="3500" dirty="0" smtClean="0">
                <a:solidFill>
                  <a:schemeClr val="tx1"/>
                </a:solidFill>
                <a:latin typeface="Arial Black" pitchFamily="34" charset="0"/>
              </a:rPr>
              <a:t>! and add some design on the Sto</a:t>
            </a:r>
            <a:r>
              <a:rPr lang="en-US" sz="3500" dirty="0">
                <a:solidFill>
                  <a:schemeClr val="tx1"/>
                </a:solidFill>
                <a:latin typeface="Arial Black" pitchFamily="34" charset="0"/>
              </a:rPr>
              <a:t>. Niño’s </a:t>
            </a:r>
            <a:r>
              <a:rPr lang="en-US" sz="3500" dirty="0" smtClean="0">
                <a:solidFill>
                  <a:schemeClr val="tx1"/>
                </a:solidFill>
                <a:latin typeface="Arial Black" pitchFamily="34" charset="0"/>
              </a:rPr>
              <a:t>clothing!</a:t>
            </a:r>
            <a:endParaRPr lang="en-US" sz="3500" dirty="0">
              <a:solidFill>
                <a:schemeClr val="tx1"/>
              </a:solidFill>
              <a:latin typeface="Arial Black" pitchFamily="34" charset="0"/>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333517" y="2833344"/>
            <a:ext cx="8068801" cy="4925112"/>
          </a:xfrm>
          <a:prstGeom prst="rect">
            <a:avLst/>
          </a:prstGeom>
        </p:spPr>
      </p:pic>
      <p:sp>
        <p:nvSpPr>
          <p:cNvPr id="4" name="TextBox 3"/>
          <p:cNvSpPr txBox="1"/>
          <p:nvPr/>
        </p:nvSpPr>
        <p:spPr>
          <a:xfrm>
            <a:off x="2334400" y="6864824"/>
            <a:ext cx="4067033" cy="646331"/>
          </a:xfrm>
          <a:prstGeom prst="rect">
            <a:avLst/>
          </a:prstGeom>
          <a:noFill/>
        </p:spPr>
        <p:txBody>
          <a:bodyPr wrap="square" rtlCol="0">
            <a:spAutoFit/>
          </a:bodyPr>
          <a:lstStyle/>
          <a:p>
            <a:pPr algn="ctr"/>
            <a:r>
              <a:rPr lang="en-US" sz="3600" dirty="0">
                <a:solidFill>
                  <a:schemeClr val="accent2"/>
                </a:solidFill>
                <a:latin typeface="Arial Black" pitchFamily="34" charset="0"/>
              </a:rPr>
              <a:t>Viva Pit </a:t>
            </a:r>
            <a:r>
              <a:rPr lang="en-US" sz="3600" dirty="0" err="1">
                <a:solidFill>
                  <a:schemeClr val="accent2"/>
                </a:solidFill>
                <a:latin typeface="Arial Black" pitchFamily="34" charset="0"/>
              </a:rPr>
              <a:t>Señor</a:t>
            </a:r>
            <a:r>
              <a:rPr lang="en-US" sz="3600" dirty="0">
                <a:solidFill>
                  <a:schemeClr val="accent2"/>
                </a:solidFill>
                <a:latin typeface="Arial Black" pitchFamily="34" charset="0"/>
              </a:rPr>
              <a:t>!</a:t>
            </a:r>
            <a:endParaRPr lang="en-US" sz="3600" dirty="0">
              <a:solidFill>
                <a:schemeClr val="accent2"/>
              </a:solidFill>
            </a:endParaRPr>
          </a:p>
        </p:txBody>
      </p:sp>
    </p:spTree>
    <p:extLst>
      <p:ext uri="{BB962C8B-B14F-4D97-AF65-F5344CB8AC3E}">
        <p14:creationId xmlns:p14="http://schemas.microsoft.com/office/powerpoint/2010/main" val="6688077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217"/>
        <p:cNvGrpSpPr/>
        <p:nvPr/>
      </p:nvGrpSpPr>
      <p:grpSpPr>
        <a:xfrm>
          <a:off x="0" y="0"/>
          <a:ext cx="0" cy="0"/>
          <a:chOff x="0" y="0"/>
          <a:chExt cx="0" cy="0"/>
        </a:xfrm>
      </p:grpSpPr>
      <p:sp>
        <p:nvSpPr>
          <p:cNvPr id="218" name="Google Shape;218;gf7e905350f_0_52"/>
          <p:cNvSpPr/>
          <p:nvPr/>
        </p:nvSpPr>
        <p:spPr>
          <a:xfrm>
            <a:off x="1142944" y="577707"/>
            <a:ext cx="5857800" cy="74580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Arial Black"/>
                <a:ea typeface="Arial Black"/>
                <a:cs typeface="Arial Black"/>
                <a:sym typeface="Arial Black"/>
              </a:rPr>
              <a:t>Closing Prayer</a:t>
            </a:r>
            <a:endParaRPr sz="1400" b="0" i="0" u="none" strike="noStrike" cap="none">
              <a:solidFill>
                <a:srgbClr val="000000"/>
              </a:solidFill>
              <a:latin typeface="Arial"/>
              <a:ea typeface="Arial"/>
              <a:cs typeface="Arial"/>
              <a:sym typeface="Arial"/>
            </a:endParaRPr>
          </a:p>
        </p:txBody>
      </p:sp>
      <p:sp>
        <p:nvSpPr>
          <p:cNvPr id="219" name="Google Shape;219;gf7e905350f_0_52"/>
          <p:cNvSpPr/>
          <p:nvPr/>
        </p:nvSpPr>
        <p:spPr>
          <a:xfrm>
            <a:off x="978117" y="2128709"/>
            <a:ext cx="9238200" cy="6860854"/>
          </a:xfrm>
          <a:prstGeom prst="rect">
            <a:avLst/>
          </a:prstGeom>
          <a:noFill/>
          <a:ln>
            <a:noFill/>
          </a:ln>
        </p:spPr>
        <p:txBody>
          <a:bodyPr spcFirstLastPara="1" wrap="square" lIns="91425" tIns="45700" rIns="91425" bIns="45700" anchor="ctr" anchorCtr="0">
            <a:noAutofit/>
          </a:bodyPr>
          <a:lstStyle/>
          <a:p>
            <a:pPr algn="just" fontAlgn="base"/>
            <a:r>
              <a:rPr lang="en-US" sz="2800" dirty="0">
                <a:solidFill>
                  <a:schemeClr val="bg1"/>
                </a:solidFill>
              </a:rPr>
              <a:t>O </a:t>
            </a:r>
            <a:r>
              <a:rPr lang="en-US" sz="2800" dirty="0" err="1">
                <a:solidFill>
                  <a:schemeClr val="bg1"/>
                </a:solidFill>
              </a:rPr>
              <a:t>Señor</a:t>
            </a:r>
            <a:r>
              <a:rPr lang="en-US" sz="2800" dirty="0">
                <a:solidFill>
                  <a:schemeClr val="bg1"/>
                </a:solidFill>
              </a:rPr>
              <a:t> Sto. Niño, who shed Your blessings on whoever invokes Your name, look kindly on us who kneel humbly before Your holy Image, and hear our prayers. We commend to Your mercy the many poor and needy people who trust in Your Divine Heart. Lay Your all-powerful hand upon them and help them in their needs</a:t>
            </a:r>
            <a:r>
              <a:rPr lang="en-US" sz="2800" dirty="0" smtClean="0">
                <a:solidFill>
                  <a:schemeClr val="bg1"/>
                </a:solidFill>
              </a:rPr>
              <a:t>.</a:t>
            </a:r>
          </a:p>
          <a:p>
            <a:pPr algn="just" fontAlgn="base"/>
            <a:endParaRPr lang="en-US" sz="2800" dirty="0">
              <a:solidFill>
                <a:schemeClr val="bg1"/>
              </a:solidFill>
            </a:endParaRPr>
          </a:p>
          <a:p>
            <a:pPr algn="just" fontAlgn="base"/>
            <a:r>
              <a:rPr lang="en-US" sz="2800" dirty="0">
                <a:solidFill>
                  <a:schemeClr val="bg1"/>
                </a:solidFill>
              </a:rPr>
              <a:t>Lay Your hand upon the sick, to cure them and sanctify their suffering; upon those in distress, to console them; upon sinners, to draw them into the light of your divine grace; upon all those who, stricken with grief and suffering, turn trustingly to You for loving help</a:t>
            </a:r>
            <a:r>
              <a:rPr lang="en-US" sz="2800" dirty="0" smtClean="0">
                <a:solidFill>
                  <a:schemeClr val="bg1"/>
                </a:solidFill>
              </a:rPr>
              <a:t>.</a:t>
            </a:r>
          </a:p>
          <a:p>
            <a:pPr algn="just" fontAlgn="base"/>
            <a:endParaRPr lang="en-US" sz="2800" dirty="0">
              <a:solidFill>
                <a:schemeClr val="bg1"/>
              </a:solidFill>
            </a:endParaRPr>
          </a:p>
          <a:p>
            <a:pPr algn="just" fontAlgn="base"/>
            <a:r>
              <a:rPr lang="en-US" sz="2800" dirty="0">
                <a:solidFill>
                  <a:schemeClr val="bg1"/>
                </a:solidFill>
              </a:rPr>
              <a:t>Lay Your hand also upon all of us and give us Your blessing. O little King, grant the treasures of Your divine mercy to all the world, and keep us now and always in the grace of your love! Amen..</a:t>
            </a:r>
          </a:p>
          <a:p>
            <a:pPr algn="just" fontAlgn="base"/>
            <a:r>
              <a:rPr lang="en-US" sz="2800" dirty="0">
                <a:solidFill>
                  <a:schemeClr val="bg1"/>
                </a:solidFill>
              </a:rPr>
              <a:t>O </a:t>
            </a:r>
            <a:r>
              <a:rPr lang="en-US" sz="2800" dirty="0" err="1">
                <a:solidFill>
                  <a:schemeClr val="bg1"/>
                </a:solidFill>
              </a:rPr>
              <a:t>Señor</a:t>
            </a:r>
            <a:r>
              <a:rPr lang="en-US" sz="2800" dirty="0">
                <a:solidFill>
                  <a:schemeClr val="bg1"/>
                </a:solidFill>
              </a:rPr>
              <a:t> Sto. Niño, have mercy on us!</a:t>
            </a:r>
          </a:p>
        </p:txBody>
      </p:sp>
      <p:pic>
        <p:nvPicPr>
          <p:cNvPr id="220" name="Google Shape;220;gf7e905350f_0_52" descr="Image result for animated kid praying transparent background"/>
          <p:cNvPicPr preferRelativeResize="0"/>
          <p:nvPr/>
        </p:nvPicPr>
        <p:blipFill rotWithShape="1">
          <a:blip r:embed="rId3">
            <a:alphaModFix/>
          </a:blip>
          <a:srcRect/>
          <a:stretch/>
        </p:blipFill>
        <p:spPr>
          <a:xfrm>
            <a:off x="11160224" y="1120722"/>
            <a:ext cx="6552728" cy="804555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98"/>
        <p:cNvGrpSpPr/>
        <p:nvPr/>
      </p:nvGrpSpPr>
      <p:grpSpPr>
        <a:xfrm>
          <a:off x="0" y="0"/>
          <a:ext cx="0" cy="0"/>
          <a:chOff x="0" y="0"/>
          <a:chExt cx="0" cy="0"/>
        </a:xfrm>
      </p:grpSpPr>
      <p:sp>
        <p:nvSpPr>
          <p:cNvPr id="99" name="Google Shape;99;p1"/>
          <p:cNvSpPr txBox="1"/>
          <p:nvPr/>
        </p:nvSpPr>
        <p:spPr>
          <a:xfrm>
            <a:off x="-62345" y="3086099"/>
            <a:ext cx="10515600" cy="3478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1300"/>
              <a:buFont typeface="Arial"/>
              <a:buNone/>
            </a:pPr>
            <a:r>
              <a:rPr lang="en-US" sz="11300" b="1" i="0" u="none" strike="noStrike" cap="none" dirty="0">
                <a:solidFill>
                  <a:srgbClr val="FFFFFF"/>
                </a:solidFill>
                <a:latin typeface="Arial"/>
                <a:ea typeface="Arial"/>
                <a:cs typeface="Arial"/>
                <a:sym typeface="Arial"/>
              </a:rPr>
              <a:t>LIVE THE WORD KIDS</a:t>
            </a:r>
            <a:endParaRPr sz="1400" b="0" i="0" u="none" strike="noStrike" cap="none" dirty="0">
              <a:solidFill>
                <a:srgbClr val="000000"/>
              </a:solidFill>
              <a:latin typeface="Arial"/>
              <a:ea typeface="Arial"/>
              <a:cs typeface="Arial"/>
              <a:sym typeface="Arial"/>
            </a:endParaRPr>
          </a:p>
        </p:txBody>
      </p:sp>
      <p:sp>
        <p:nvSpPr>
          <p:cNvPr id="100" name="Google Shape;100;p1"/>
          <p:cNvSpPr/>
          <p:nvPr/>
        </p:nvSpPr>
        <p:spPr>
          <a:xfrm>
            <a:off x="969818" y="6548586"/>
            <a:ext cx="8458200" cy="808178"/>
          </a:xfrm>
          <a:prstGeom prst="rect">
            <a:avLst/>
          </a:prstGeom>
          <a:solidFill>
            <a:schemeClr val="accent3">
              <a:lumMod val="5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 name="Google Shape;101;p1"/>
          <p:cNvSpPr txBox="1"/>
          <p:nvPr/>
        </p:nvSpPr>
        <p:spPr>
          <a:xfrm>
            <a:off x="-62345" y="6721842"/>
            <a:ext cx="10515600" cy="461665"/>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dirty="0" smtClean="0">
                <a:solidFill>
                  <a:srgbClr val="FFFFFF"/>
                </a:solidFill>
              </a:rPr>
              <a:t>2</a:t>
            </a:r>
            <a:r>
              <a:rPr lang="en-US" sz="3000" b="1" baseline="30000" dirty="0" smtClean="0">
                <a:solidFill>
                  <a:srgbClr val="FFFFFF"/>
                </a:solidFill>
              </a:rPr>
              <a:t>nd</a:t>
            </a:r>
            <a:r>
              <a:rPr lang="en-US" sz="3000" b="1" dirty="0" smtClean="0">
                <a:solidFill>
                  <a:srgbClr val="FFFFFF"/>
                </a:solidFill>
              </a:rPr>
              <a:t> Sunday</a:t>
            </a:r>
            <a:r>
              <a:rPr lang="en-US" sz="3000" b="1" i="0" u="none" strike="noStrike" cap="none" dirty="0" smtClean="0">
                <a:solidFill>
                  <a:srgbClr val="FFFFFF"/>
                </a:solidFill>
                <a:latin typeface="Arial"/>
                <a:ea typeface="Arial"/>
                <a:cs typeface="Arial"/>
                <a:sym typeface="Arial"/>
              </a:rPr>
              <a:t> </a:t>
            </a:r>
            <a:r>
              <a:rPr lang="en-US" sz="3000" b="1" dirty="0" smtClean="0">
                <a:solidFill>
                  <a:srgbClr val="FFFFFF"/>
                </a:solidFill>
              </a:rPr>
              <a:t>in </a:t>
            </a:r>
            <a:r>
              <a:rPr lang="en-US" sz="3000" b="1" i="0" u="none" strike="noStrike" cap="none" dirty="0" smtClean="0">
                <a:solidFill>
                  <a:srgbClr val="FFFFFF"/>
                </a:solidFill>
                <a:latin typeface="Arial"/>
                <a:ea typeface="Arial"/>
                <a:cs typeface="Arial"/>
                <a:sym typeface="Arial"/>
              </a:rPr>
              <a:t>Ordinary Time | </a:t>
            </a:r>
            <a:r>
              <a:rPr lang="en-US" sz="3000" b="1" i="0" u="none" strike="noStrike" cap="none" dirty="0">
                <a:solidFill>
                  <a:srgbClr val="FFFFFF"/>
                </a:solidFill>
                <a:latin typeface="Arial"/>
                <a:ea typeface="Arial"/>
                <a:cs typeface="Arial"/>
                <a:sym typeface="Arial"/>
              </a:rPr>
              <a:t>Cycle C</a:t>
            </a:r>
            <a:endParaRPr sz="1400" b="0" i="0" u="none" strike="noStrike" cap="none" dirty="0">
              <a:solidFill>
                <a:srgbClr val="000000"/>
              </a:solidFill>
              <a:latin typeface="Arial"/>
              <a:ea typeface="Arial"/>
              <a:cs typeface="Arial"/>
              <a:sym typeface="Arial"/>
            </a:endParaRPr>
          </a:p>
        </p:txBody>
      </p:sp>
      <p:pic>
        <p:nvPicPr>
          <p:cNvPr id="102" name="Google Shape;102;p1"/>
          <p:cNvPicPr preferRelativeResize="0"/>
          <p:nvPr/>
        </p:nvPicPr>
        <p:blipFill rotWithShape="1">
          <a:blip r:embed="rId3">
            <a:alphaModFix/>
          </a:blip>
          <a:srcRect/>
          <a:stretch/>
        </p:blipFill>
        <p:spPr>
          <a:xfrm>
            <a:off x="9864080" y="1638300"/>
            <a:ext cx="7010400" cy="7010400"/>
          </a:xfrm>
          <a:prstGeom prst="rect">
            <a:avLst/>
          </a:prstGeom>
          <a:noFill/>
          <a:ln>
            <a:noFill/>
          </a:ln>
        </p:spPr>
      </p:pic>
    </p:spTree>
    <p:extLst>
      <p:ext uri="{BB962C8B-B14F-4D97-AF65-F5344CB8AC3E}">
        <p14:creationId xmlns:p14="http://schemas.microsoft.com/office/powerpoint/2010/main" val="542825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1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8288000" cy="11503486"/>
          </a:xfrm>
          <a:prstGeom prst="rect">
            <a:avLst/>
          </a:prstGeom>
        </p:spPr>
      </p:pic>
      <p:sp>
        <p:nvSpPr>
          <p:cNvPr id="115" name="Google Shape;115;p3"/>
          <p:cNvSpPr/>
          <p:nvPr/>
        </p:nvSpPr>
        <p:spPr>
          <a:xfrm>
            <a:off x="0" y="8656090"/>
            <a:ext cx="18288000" cy="1829931"/>
          </a:xfrm>
          <a:prstGeom prst="rect">
            <a:avLst/>
          </a:prstGeom>
          <a:solidFill>
            <a:schemeClr val="accent2">
              <a:lumMod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 name="Google Shape;116;p3"/>
          <p:cNvSpPr txBox="1"/>
          <p:nvPr/>
        </p:nvSpPr>
        <p:spPr>
          <a:xfrm>
            <a:off x="0" y="8650513"/>
            <a:ext cx="18288000" cy="923330"/>
          </a:xfrm>
          <a:prstGeom prst="rect">
            <a:avLst/>
          </a:prstGeom>
          <a:noFill/>
          <a:ln>
            <a:noFill/>
          </a:ln>
        </p:spPr>
        <p:txBody>
          <a:bodyPr spcFirstLastPara="1" wrap="square" lIns="0" tIns="0" rIns="0" bIns="0" anchor="t" anchorCtr="0">
            <a:spAutoFit/>
          </a:bodyPr>
          <a:lstStyle/>
          <a:p>
            <a:pPr lvl="0" algn="ctr">
              <a:buSzPts val="6600"/>
            </a:pPr>
            <a:r>
              <a:rPr lang="en-US" sz="6000" b="1" i="0" u="none" strike="noStrike" cap="none" dirty="0" smtClean="0">
                <a:solidFill>
                  <a:srgbClr val="FFFF99"/>
                </a:solidFill>
                <a:latin typeface="Arial Black"/>
                <a:ea typeface="Arial Black"/>
                <a:cs typeface="Arial Black"/>
                <a:sym typeface="Arial Black"/>
              </a:rPr>
              <a:t>Feast </a:t>
            </a:r>
            <a:r>
              <a:rPr lang="en-US" sz="6000" b="1" dirty="0">
                <a:solidFill>
                  <a:srgbClr val="FFFF99"/>
                </a:solidFill>
                <a:latin typeface="Arial Black"/>
                <a:ea typeface="Arial Black"/>
                <a:cs typeface="Arial Black"/>
                <a:sym typeface="Arial Black"/>
              </a:rPr>
              <a:t>of Sto. </a:t>
            </a:r>
            <a:r>
              <a:rPr lang="en-US" sz="6000" b="1" dirty="0" smtClean="0">
                <a:solidFill>
                  <a:srgbClr val="FFFF99"/>
                </a:solidFill>
                <a:latin typeface="Arial Black"/>
                <a:ea typeface="Arial Black"/>
                <a:cs typeface="Arial Black"/>
                <a:sym typeface="Arial Black"/>
              </a:rPr>
              <a:t>Niño</a:t>
            </a:r>
            <a:endParaRPr lang="en-US" sz="6000" b="1" i="0" u="none" strike="noStrike" cap="none" dirty="0">
              <a:solidFill>
                <a:srgbClr val="FFFF99"/>
              </a:solidFill>
              <a:latin typeface="Arial Black"/>
              <a:ea typeface="Arial Black"/>
              <a:cs typeface="Arial Black"/>
              <a:sym typeface="Arial Black"/>
            </a:endParaRPr>
          </a:p>
        </p:txBody>
      </p:sp>
      <p:sp>
        <p:nvSpPr>
          <p:cNvPr id="117" name="Google Shape;117;p3"/>
          <p:cNvSpPr txBox="1"/>
          <p:nvPr/>
        </p:nvSpPr>
        <p:spPr>
          <a:xfrm>
            <a:off x="0" y="9501836"/>
            <a:ext cx="18288000" cy="769441"/>
          </a:xfrm>
          <a:prstGeom prst="rect">
            <a:avLst/>
          </a:prstGeom>
          <a:noFill/>
          <a:ln>
            <a:noFill/>
          </a:ln>
        </p:spPr>
        <p:txBody>
          <a:bodyPr spcFirstLastPara="1" wrap="square" lIns="0" tIns="0" rIns="0" bIns="0" anchor="t" anchorCtr="0">
            <a:spAutoFit/>
          </a:bodyPr>
          <a:lstStyle/>
          <a:p>
            <a:pPr lvl="0" algn="ctr">
              <a:buSzPts val="5000"/>
            </a:pPr>
            <a:r>
              <a:rPr lang="en-US" sz="5000" dirty="0">
                <a:solidFill>
                  <a:schemeClr val="lt1"/>
                </a:solidFill>
                <a:latin typeface="Arial Black"/>
                <a:ea typeface="Arial Black"/>
                <a:cs typeface="Arial Black"/>
                <a:sym typeface="Arial Black"/>
              </a:rPr>
              <a:t>Luke </a:t>
            </a:r>
            <a:r>
              <a:rPr lang="en-US" sz="5000" dirty="0" smtClean="0">
                <a:solidFill>
                  <a:schemeClr val="lt1"/>
                </a:solidFill>
                <a:latin typeface="Arial Black"/>
                <a:ea typeface="Arial Black"/>
                <a:cs typeface="Arial Black"/>
                <a:sym typeface="Arial Black"/>
              </a:rPr>
              <a:t>2:41-52</a:t>
            </a:r>
            <a:endParaRPr sz="5000" b="0" i="0" u="none" strike="noStrike" cap="none" dirty="0">
              <a:solidFill>
                <a:schemeClr val="lt1"/>
              </a:solidFill>
              <a:latin typeface="Arial Black"/>
              <a:ea typeface="Arial Black"/>
              <a:cs typeface="Arial Black"/>
              <a:sym typeface="Arial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Shape 122"/>
        <p:cNvGrpSpPr/>
        <p:nvPr/>
      </p:nvGrpSpPr>
      <p:grpSpPr>
        <a:xfrm>
          <a:off x="0" y="0"/>
          <a:ext cx="0" cy="0"/>
          <a:chOff x="0" y="0"/>
          <a:chExt cx="0" cy="0"/>
        </a:xfrm>
      </p:grpSpPr>
      <p:sp>
        <p:nvSpPr>
          <p:cNvPr id="123" name="Google Shape;123;p4"/>
          <p:cNvSpPr txBox="1"/>
          <p:nvPr/>
        </p:nvSpPr>
        <p:spPr>
          <a:xfrm>
            <a:off x="1434809" y="2109702"/>
            <a:ext cx="17007840" cy="346242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dirty="0">
                <a:solidFill>
                  <a:srgbClr val="FFC000"/>
                </a:solidFill>
                <a:latin typeface="Arial"/>
                <a:ea typeface="Arial"/>
                <a:cs typeface="Arial"/>
                <a:sym typeface="Arial"/>
              </a:rPr>
              <a:t>Leader: </a:t>
            </a:r>
            <a:r>
              <a:rPr lang="en-US" sz="7200" b="1" i="0" u="none" strike="noStrike" cap="none" dirty="0">
                <a:solidFill>
                  <a:srgbClr val="FFFFFF"/>
                </a:solidFill>
                <a:latin typeface="Arial"/>
                <a:ea typeface="Arial"/>
                <a:cs typeface="Arial"/>
                <a:sym typeface="Arial"/>
              </a:rPr>
              <a:t>A reading from</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dirty="0">
                <a:solidFill>
                  <a:srgbClr val="FFFFFF"/>
                </a:solidFill>
                <a:latin typeface="Arial"/>
                <a:ea typeface="Arial"/>
                <a:cs typeface="Arial"/>
                <a:sym typeface="Arial"/>
              </a:rPr>
              <a:t>              the Holy Gospel</a:t>
            </a:r>
            <a:endParaRPr sz="2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7200"/>
              <a:buFont typeface="Arial"/>
              <a:buNone/>
            </a:pPr>
            <a:r>
              <a:rPr lang="en-US" sz="7200" b="1" i="0" u="none" strike="noStrike" cap="none" dirty="0">
                <a:solidFill>
                  <a:srgbClr val="FFFFFF"/>
                </a:solidFill>
                <a:latin typeface="Arial"/>
                <a:ea typeface="Arial"/>
                <a:cs typeface="Arial"/>
                <a:sym typeface="Arial"/>
              </a:rPr>
              <a:t>              according to </a:t>
            </a:r>
            <a:r>
              <a:rPr lang="en-US" sz="7200" b="1" dirty="0" smtClean="0">
                <a:solidFill>
                  <a:srgbClr val="FFFFFF"/>
                </a:solidFill>
              </a:rPr>
              <a:t>Matthew</a:t>
            </a:r>
            <a:r>
              <a:rPr lang="en-US" sz="7200" b="1" i="0" u="none" strike="noStrike" cap="none" dirty="0" smtClean="0">
                <a:solidFill>
                  <a:srgbClr val="FFFFFF"/>
                </a:solidFill>
                <a:latin typeface="Arial"/>
                <a:ea typeface="Arial"/>
                <a:cs typeface="Arial"/>
                <a:sym typeface="Arial"/>
              </a:rPr>
              <a:t>.</a:t>
            </a:r>
            <a:endParaRPr sz="2100" b="0" i="0" u="none" strike="noStrike" cap="none" dirty="0">
              <a:solidFill>
                <a:srgbClr val="000000"/>
              </a:solidFill>
              <a:latin typeface="Arial"/>
              <a:ea typeface="Arial"/>
              <a:cs typeface="Arial"/>
              <a:sym typeface="Arial"/>
            </a:endParaRPr>
          </a:p>
        </p:txBody>
      </p:sp>
      <p:sp>
        <p:nvSpPr>
          <p:cNvPr id="124" name="Google Shape;124;p4"/>
          <p:cNvSpPr txBox="1"/>
          <p:nvPr/>
        </p:nvSpPr>
        <p:spPr>
          <a:xfrm>
            <a:off x="3062757" y="6257464"/>
            <a:ext cx="13751943" cy="1246496"/>
          </a:xfrm>
          <a:prstGeom prst="rect">
            <a:avLst/>
          </a:prstGeom>
          <a:noFill/>
          <a:ln>
            <a:noFill/>
          </a:ln>
        </p:spPr>
        <p:txBody>
          <a:bodyPr spcFirstLastPara="1" wrap="square" lIns="137125" tIns="68550" rIns="137125" bIns="68550"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7200" b="1" i="1" u="none" strike="noStrike" cap="none">
                <a:solidFill>
                  <a:srgbClr val="FFC000"/>
                </a:solidFill>
                <a:latin typeface="Arial"/>
                <a:ea typeface="Arial"/>
                <a:cs typeface="Arial"/>
                <a:sym typeface="Arial"/>
              </a:rPr>
              <a:t>All: </a:t>
            </a:r>
            <a:r>
              <a:rPr lang="en-US" sz="7200" b="1" i="0" u="none" strike="noStrike" cap="none">
                <a:solidFill>
                  <a:srgbClr val="FFFFFF"/>
                </a:solidFill>
                <a:latin typeface="Arial"/>
                <a:ea typeface="Arial"/>
                <a:cs typeface="Arial"/>
                <a:sym typeface="Arial"/>
              </a:rPr>
              <a:t>Glory to You, Oh Lord.</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37"/>
        <p:cNvGrpSpPr/>
        <p:nvPr/>
      </p:nvGrpSpPr>
      <p:grpSpPr>
        <a:xfrm>
          <a:off x="0" y="0"/>
          <a:ext cx="0" cy="0"/>
          <a:chOff x="0" y="0"/>
          <a:chExt cx="0" cy="0"/>
        </a:xfrm>
      </p:grpSpPr>
      <p:sp>
        <p:nvSpPr>
          <p:cNvPr id="138" name="Google Shape;138;p6"/>
          <p:cNvSpPr txBox="1"/>
          <p:nvPr/>
        </p:nvSpPr>
        <p:spPr>
          <a:xfrm>
            <a:off x="764191" y="8673034"/>
            <a:ext cx="1285800" cy="769500"/>
          </a:xfrm>
          <a:prstGeom prst="rect">
            <a:avLst/>
          </a:prstGeom>
          <a:solidFill>
            <a:srgbClr val="8937B6"/>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41</a:t>
            </a:r>
            <a:endParaRPr sz="5000" b="1" i="0" u="none" strike="noStrike" cap="none" dirty="0">
              <a:solidFill>
                <a:srgbClr val="FFFFFF"/>
              </a:solidFill>
              <a:latin typeface="Arial Black"/>
              <a:ea typeface="Arial Black"/>
              <a:cs typeface="Arial Black"/>
              <a:sym typeface="Arial Black"/>
            </a:endParaRPr>
          </a:p>
        </p:txBody>
      </p:sp>
      <p:sp>
        <p:nvSpPr>
          <p:cNvPr id="139" name="Google Shape;139;p6"/>
          <p:cNvSpPr txBox="1"/>
          <p:nvPr/>
        </p:nvSpPr>
        <p:spPr>
          <a:xfrm>
            <a:off x="2269168" y="8576782"/>
            <a:ext cx="15657885" cy="1477328"/>
          </a:xfrm>
          <a:prstGeom prst="rect">
            <a:avLst/>
          </a:prstGeom>
          <a:noFill/>
          <a:ln>
            <a:noFill/>
          </a:ln>
        </p:spPr>
        <p:txBody>
          <a:bodyPr spcFirstLastPara="1" wrap="square" lIns="0" tIns="0" rIns="0" bIns="0" anchor="t" anchorCtr="0">
            <a:spAutoFit/>
          </a:bodyPr>
          <a:lstStyle/>
          <a:p>
            <a:pPr lvl="0">
              <a:buSzPts val="4000"/>
            </a:pPr>
            <a:r>
              <a:rPr lang="en-US" sz="4800" dirty="0">
                <a:solidFill>
                  <a:schemeClr val="bg1"/>
                </a:solidFill>
                <a:latin typeface="Arial Black" pitchFamily="34" charset="0"/>
              </a:rPr>
              <a:t>Every year Jesus’ parents went to Jerusalem for the Festival of the Passover. </a:t>
            </a:r>
            <a:endParaRPr lang="en-US" sz="4800" b="0" i="0" u="none" strike="noStrike" cap="none" dirty="0">
              <a:solidFill>
                <a:schemeClr val="bg1"/>
              </a:solidFill>
              <a:latin typeface="Arial Black" pitchFamily="34" charset="0"/>
              <a:ea typeface="Arial Black"/>
              <a:cs typeface="Arial Black"/>
              <a:sym typeface="Arial Black"/>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6" name="Picture 5"/>
          <p:cNvPicPr>
            <a:picLocks noChangeAspect="1"/>
          </p:cNvPicPr>
          <p:nvPr/>
        </p:nvPicPr>
        <p:blipFill rotWithShape="1">
          <a:blip r:embed="rId3"/>
          <a:srcRect b="27833"/>
          <a:stretch/>
        </p:blipFill>
        <p:spPr>
          <a:xfrm>
            <a:off x="0" y="0"/>
            <a:ext cx="18288000" cy="830178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Shape 137"/>
        <p:cNvGrpSpPr/>
        <p:nvPr/>
      </p:nvGrpSpPr>
      <p:grpSpPr>
        <a:xfrm>
          <a:off x="0" y="0"/>
          <a:ext cx="0" cy="0"/>
          <a:chOff x="0" y="0"/>
          <a:chExt cx="0" cy="0"/>
        </a:xfrm>
      </p:grpSpPr>
      <p:sp>
        <p:nvSpPr>
          <p:cNvPr id="138" name="Google Shape;138;p6"/>
          <p:cNvSpPr txBox="1"/>
          <p:nvPr/>
        </p:nvSpPr>
        <p:spPr>
          <a:xfrm>
            <a:off x="14113564" y="973560"/>
            <a:ext cx="1285800" cy="769500"/>
          </a:xfrm>
          <a:prstGeom prst="rect">
            <a:avLst/>
          </a:prstGeom>
          <a:solidFill>
            <a:schemeClr val="accent3"/>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42</a:t>
            </a:r>
            <a:endParaRPr sz="5000" b="1" i="0" u="none" strike="noStrike" cap="none" dirty="0">
              <a:solidFill>
                <a:srgbClr val="FFFFFF"/>
              </a:solidFill>
              <a:latin typeface="Arial Black"/>
              <a:ea typeface="Arial Black"/>
              <a:cs typeface="Arial Black"/>
              <a:sym typeface="Arial Black"/>
            </a:endParaRPr>
          </a:p>
        </p:txBody>
      </p:sp>
      <p:sp>
        <p:nvSpPr>
          <p:cNvPr id="139" name="Google Shape;139;p6"/>
          <p:cNvSpPr txBox="1"/>
          <p:nvPr/>
        </p:nvSpPr>
        <p:spPr>
          <a:xfrm>
            <a:off x="14113564" y="2071180"/>
            <a:ext cx="3530053" cy="7386638"/>
          </a:xfrm>
          <a:prstGeom prst="rect">
            <a:avLst/>
          </a:prstGeom>
          <a:noFill/>
          <a:ln>
            <a:noFill/>
          </a:ln>
        </p:spPr>
        <p:txBody>
          <a:bodyPr spcFirstLastPara="1" wrap="square" lIns="0" tIns="0" rIns="0" bIns="0" anchor="t" anchorCtr="0">
            <a:spAutoFit/>
          </a:bodyPr>
          <a:lstStyle/>
          <a:p>
            <a:pPr lvl="0">
              <a:buSzPts val="4000"/>
            </a:pPr>
            <a:r>
              <a:rPr lang="en-US" sz="4800" dirty="0">
                <a:solidFill>
                  <a:schemeClr val="bg1"/>
                </a:solidFill>
                <a:latin typeface="Arial Black" pitchFamily="34" charset="0"/>
              </a:rPr>
              <a:t>When he was twelve years old, they went up to the festival, according to the custom.</a:t>
            </a:r>
            <a:endParaRPr lang="en-US" sz="4800" b="0" i="0" u="none" strike="noStrike" cap="none" dirty="0">
              <a:solidFill>
                <a:schemeClr val="bg1"/>
              </a:solidFill>
              <a:latin typeface="Arial Black" pitchFamily="34" charset="0"/>
              <a:ea typeface="Arial Black"/>
              <a:cs typeface="Arial Black"/>
              <a:sym typeface="Arial Black"/>
            </a:endParaRPr>
          </a:p>
        </p:txBody>
      </p:sp>
      <p:sp>
        <p:nvSpPr>
          <p:cNvPr id="140" name="Google Shape;140;p6" descr="Sunset Animated Illustration by Mina FZ. for Queble on Dribbble"/>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860443" y="901371"/>
            <a:ext cx="12647621" cy="8484258"/>
          </a:xfrm>
          <a:prstGeom prst="rect">
            <a:avLst/>
          </a:prstGeom>
        </p:spPr>
      </p:pic>
    </p:spTree>
    <p:extLst>
      <p:ext uri="{BB962C8B-B14F-4D97-AF65-F5344CB8AC3E}">
        <p14:creationId xmlns:p14="http://schemas.microsoft.com/office/powerpoint/2010/main" val="518513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Shape 129"/>
        <p:cNvGrpSpPr/>
        <p:nvPr/>
      </p:nvGrpSpPr>
      <p:grpSpPr>
        <a:xfrm>
          <a:off x="0" y="0"/>
          <a:ext cx="0" cy="0"/>
          <a:chOff x="0" y="0"/>
          <a:chExt cx="0" cy="0"/>
        </a:xfrm>
      </p:grpSpPr>
      <p:sp>
        <p:nvSpPr>
          <p:cNvPr id="130" name="Google Shape;130;p5"/>
          <p:cNvSpPr txBox="1"/>
          <p:nvPr/>
        </p:nvSpPr>
        <p:spPr>
          <a:xfrm>
            <a:off x="1063961" y="2719800"/>
            <a:ext cx="5505281" cy="5539978"/>
          </a:xfrm>
          <a:prstGeom prst="rect">
            <a:avLst/>
          </a:prstGeom>
          <a:noFill/>
          <a:ln>
            <a:noFill/>
          </a:ln>
        </p:spPr>
        <p:txBody>
          <a:bodyPr spcFirstLastPara="1" wrap="square" lIns="0" tIns="0" rIns="0" bIns="0" anchor="t" anchorCtr="0">
            <a:spAutoFit/>
          </a:bodyPr>
          <a:lstStyle/>
          <a:p>
            <a:pPr lvl="0">
              <a:buSzPts val="4000"/>
            </a:pPr>
            <a:r>
              <a:rPr lang="en-US" sz="4000" dirty="0">
                <a:solidFill>
                  <a:schemeClr val="bg1"/>
                </a:solidFill>
                <a:latin typeface="Arial Black" pitchFamily="34" charset="0"/>
              </a:rPr>
              <a:t>After the festival was over, while his parents were returning home, the boy Jesus stayed behind in Jerusalem, but they were unaware of it.</a:t>
            </a:r>
            <a:endParaRPr lang="en-US" sz="4000" b="0" i="0" u="none" strike="noStrike" cap="none" dirty="0">
              <a:solidFill>
                <a:schemeClr val="bg1"/>
              </a:solidFill>
              <a:latin typeface="Arial Black" pitchFamily="34" charset="0"/>
              <a:ea typeface="Arial Black"/>
              <a:cs typeface="Arial Black"/>
              <a:sym typeface="Arial Black"/>
            </a:endParaRPr>
          </a:p>
        </p:txBody>
      </p:sp>
      <p:sp>
        <p:nvSpPr>
          <p:cNvPr id="131" name="Google Shape;131;p5"/>
          <p:cNvSpPr txBox="1"/>
          <p:nvPr/>
        </p:nvSpPr>
        <p:spPr>
          <a:xfrm>
            <a:off x="1063961" y="1628182"/>
            <a:ext cx="925656" cy="769441"/>
          </a:xfrm>
          <a:prstGeom prst="rect">
            <a:avLst/>
          </a:prstGeom>
          <a:solidFill>
            <a:schemeClr val="accent3">
              <a:lumMod val="50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43</a:t>
            </a:r>
            <a:endParaRPr sz="5000" b="1" i="0" u="none" strike="noStrike" cap="none" dirty="0">
              <a:solidFill>
                <a:srgbClr val="FFFFFF"/>
              </a:solidFill>
              <a:latin typeface="Arial Black"/>
              <a:ea typeface="Arial Black"/>
              <a:cs typeface="Arial Black"/>
              <a:sym typeface="Arial Black"/>
            </a:endParaRPr>
          </a:p>
        </p:txBody>
      </p:sp>
      <p:pic>
        <p:nvPicPr>
          <p:cNvPr id="3" name="Picture 2"/>
          <p:cNvPicPr>
            <a:picLocks noChangeAspect="1"/>
          </p:cNvPicPr>
          <p:nvPr/>
        </p:nvPicPr>
        <p:blipFill rotWithShape="1">
          <a:blip r:embed="rId3"/>
          <a:srcRect t="2805"/>
          <a:stretch/>
        </p:blipFill>
        <p:spPr>
          <a:xfrm>
            <a:off x="7136732" y="1347538"/>
            <a:ext cx="10020300" cy="761924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Shape 154"/>
        <p:cNvGrpSpPr/>
        <p:nvPr/>
      </p:nvGrpSpPr>
      <p:grpSpPr>
        <a:xfrm>
          <a:off x="0" y="0"/>
          <a:ext cx="0" cy="0"/>
          <a:chOff x="0" y="0"/>
          <a:chExt cx="0" cy="0"/>
        </a:xfrm>
      </p:grpSpPr>
      <p:sp>
        <p:nvSpPr>
          <p:cNvPr id="155" name="Google Shape;155;p8"/>
          <p:cNvSpPr txBox="1"/>
          <p:nvPr/>
        </p:nvSpPr>
        <p:spPr>
          <a:xfrm>
            <a:off x="12451493" y="1750658"/>
            <a:ext cx="5186801" cy="7386638"/>
          </a:xfrm>
          <a:prstGeom prst="rect">
            <a:avLst/>
          </a:prstGeom>
          <a:noFill/>
          <a:ln>
            <a:noFill/>
          </a:ln>
        </p:spPr>
        <p:txBody>
          <a:bodyPr spcFirstLastPara="1" wrap="square" lIns="0" tIns="0" rIns="0" bIns="0" anchor="t" anchorCtr="0">
            <a:spAutoFit/>
          </a:bodyPr>
          <a:lstStyle/>
          <a:p>
            <a:pPr lvl="0">
              <a:buSzPts val="4400"/>
            </a:pPr>
            <a:r>
              <a:rPr lang="en-US" sz="4800" dirty="0">
                <a:solidFill>
                  <a:schemeClr val="bg1"/>
                </a:solidFill>
                <a:latin typeface="Arial Black" pitchFamily="34" charset="0"/>
                <a:ea typeface="Arial Black"/>
                <a:cs typeface="Arial Black"/>
                <a:sym typeface="Arial Black"/>
              </a:rPr>
              <a:t>Thinking he was in their company, they traveled on for a day. Then they began looking for him among their relatives and friends. </a:t>
            </a:r>
            <a:endParaRPr sz="4800" dirty="0">
              <a:solidFill>
                <a:schemeClr val="bg1"/>
              </a:solidFill>
              <a:latin typeface="Arial Black" pitchFamily="34" charset="0"/>
              <a:ea typeface="Arial Black"/>
              <a:cs typeface="Arial Black"/>
              <a:sym typeface="Arial Black"/>
            </a:endParaRPr>
          </a:p>
        </p:txBody>
      </p:sp>
      <p:sp>
        <p:nvSpPr>
          <p:cNvPr id="156" name="Google Shape;156;p8"/>
          <p:cNvSpPr txBox="1"/>
          <p:nvPr/>
        </p:nvSpPr>
        <p:spPr>
          <a:xfrm>
            <a:off x="12451493" y="620270"/>
            <a:ext cx="1285800" cy="769441"/>
          </a:xfrm>
          <a:prstGeom prst="rect">
            <a:avLst/>
          </a:prstGeom>
          <a:solidFill>
            <a:schemeClr val="accent6">
              <a:lumMod val="75000"/>
            </a:schemeClr>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US" sz="5000" b="1" dirty="0" smtClean="0">
                <a:solidFill>
                  <a:srgbClr val="FFFFFF"/>
                </a:solidFill>
                <a:latin typeface="Arial Black"/>
                <a:ea typeface="Arial Black"/>
                <a:cs typeface="Arial Black"/>
                <a:sym typeface="Arial Black"/>
              </a:rPr>
              <a:t>44</a:t>
            </a:r>
            <a:endParaRPr sz="5000" b="1" i="0" u="none" strike="noStrike" cap="none" dirty="0">
              <a:solidFill>
                <a:srgbClr val="FFFFFF"/>
              </a:solidFill>
              <a:latin typeface="Arial Black"/>
              <a:ea typeface="Arial Black"/>
              <a:cs typeface="Arial Black"/>
              <a:sym typeface="Arial Black"/>
            </a:endParaRPr>
          </a:p>
        </p:txBody>
      </p:sp>
      <p:pic>
        <p:nvPicPr>
          <p:cNvPr id="3" name="Picture 2"/>
          <p:cNvPicPr>
            <a:picLocks noChangeAspect="1"/>
          </p:cNvPicPr>
          <p:nvPr/>
        </p:nvPicPr>
        <p:blipFill>
          <a:blip r:embed="rId3"/>
          <a:stretch>
            <a:fillRect/>
          </a:stretch>
        </p:blipFill>
        <p:spPr>
          <a:xfrm>
            <a:off x="406318" y="1750658"/>
            <a:ext cx="11369322" cy="67677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66092"/>
        </a:solidFill>
        <a:effectLst/>
      </p:bgPr>
    </p:bg>
    <p:spTree>
      <p:nvGrpSpPr>
        <p:cNvPr id="1" name="Shape 146"/>
        <p:cNvGrpSpPr/>
        <p:nvPr/>
      </p:nvGrpSpPr>
      <p:grpSpPr>
        <a:xfrm>
          <a:off x="0" y="0"/>
          <a:ext cx="0" cy="0"/>
          <a:chOff x="0" y="0"/>
          <a:chExt cx="0" cy="0"/>
        </a:xfrm>
      </p:grpSpPr>
      <p:sp>
        <p:nvSpPr>
          <p:cNvPr id="147" name="Google Shape;147;p7"/>
          <p:cNvSpPr/>
          <p:nvPr/>
        </p:nvSpPr>
        <p:spPr>
          <a:xfrm>
            <a:off x="719438" y="492687"/>
            <a:ext cx="1214400" cy="857400"/>
          </a:xfrm>
          <a:prstGeom prst="rect">
            <a:avLst/>
          </a:prstGeom>
          <a:solidFill>
            <a:srgbClr val="F883B7"/>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000"/>
              <a:buFont typeface="Arial"/>
              <a:buNone/>
            </a:pPr>
            <a:r>
              <a:rPr lang="en-US" sz="5000" b="1" i="0" u="none" strike="noStrike" cap="none" dirty="0" smtClean="0">
                <a:solidFill>
                  <a:schemeClr val="lt1"/>
                </a:solidFill>
                <a:latin typeface="Arial Black"/>
                <a:ea typeface="Arial Black"/>
                <a:cs typeface="Arial Black"/>
                <a:sym typeface="Arial Black"/>
              </a:rPr>
              <a:t>45</a:t>
            </a:r>
            <a:endParaRPr sz="5000" b="1" i="0" u="none" strike="noStrike" cap="none" dirty="0">
              <a:solidFill>
                <a:schemeClr val="lt1"/>
              </a:solidFill>
              <a:latin typeface="Arial Black"/>
              <a:ea typeface="Arial Black"/>
              <a:cs typeface="Arial Black"/>
              <a:sym typeface="Arial Black"/>
            </a:endParaRPr>
          </a:p>
        </p:txBody>
      </p:sp>
      <p:sp>
        <p:nvSpPr>
          <p:cNvPr id="148" name="Google Shape;148;p7"/>
          <p:cNvSpPr txBox="1"/>
          <p:nvPr/>
        </p:nvSpPr>
        <p:spPr>
          <a:xfrm>
            <a:off x="2268266" y="396435"/>
            <a:ext cx="14936892" cy="1477328"/>
          </a:xfrm>
          <a:prstGeom prst="rect">
            <a:avLst/>
          </a:prstGeom>
          <a:noFill/>
          <a:ln>
            <a:noFill/>
          </a:ln>
        </p:spPr>
        <p:txBody>
          <a:bodyPr spcFirstLastPara="1" wrap="square" lIns="0" tIns="0" rIns="0" bIns="0" anchor="t" anchorCtr="0">
            <a:spAutoFit/>
          </a:bodyPr>
          <a:lstStyle/>
          <a:p>
            <a:pPr lvl="0">
              <a:buClr>
                <a:schemeClr val="dk1"/>
              </a:buClr>
              <a:buSzPts val="1100"/>
            </a:pPr>
            <a:r>
              <a:rPr lang="en-US" sz="4800" dirty="0">
                <a:solidFill>
                  <a:schemeClr val="bg1"/>
                </a:solidFill>
                <a:latin typeface="Arial Black" pitchFamily="34" charset="0"/>
              </a:rPr>
              <a:t>When they did not find him, they went back to Jerusalem to look for him.</a:t>
            </a:r>
            <a:endParaRPr sz="4800" dirty="0">
              <a:solidFill>
                <a:schemeClr val="bg1"/>
              </a:solidFill>
              <a:latin typeface="Arial Black" pitchFamily="34" charset="0"/>
              <a:ea typeface="Arial Black"/>
              <a:cs typeface="Arial Black"/>
              <a:sym typeface="Arial Black"/>
            </a:endParaRPr>
          </a:p>
        </p:txBody>
      </p:sp>
      <p:pic>
        <p:nvPicPr>
          <p:cNvPr id="3" name="Picture 2"/>
          <p:cNvPicPr>
            <a:picLocks noChangeAspect="1"/>
          </p:cNvPicPr>
          <p:nvPr/>
        </p:nvPicPr>
        <p:blipFill>
          <a:blip r:embed="rId3"/>
          <a:stretch>
            <a:fillRect/>
          </a:stretch>
        </p:blipFill>
        <p:spPr>
          <a:xfrm>
            <a:off x="887880" y="2190750"/>
            <a:ext cx="16485720" cy="768551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1161</TotalTime>
  <Words>921</Words>
  <Application>Microsoft Office PowerPoint</Application>
  <PresentationFormat>Custom</PresentationFormat>
  <Paragraphs>91</Paragraphs>
  <Slides>22</Slides>
  <Notes>22</Notes>
  <HiddenSlides>1</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 Black</vt:lpstr>
      <vt:lpstr>Calibri</vt:lpstr>
      <vt:lpstr>trebuchet ms</vt:lpstr>
      <vt:lpstr>Arial</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abc</dc:creator>
  <cp:lastModifiedBy>Microsoft account</cp:lastModifiedBy>
  <cp:revision>55</cp:revision>
  <dcterms:created xsi:type="dcterms:W3CDTF">2020-09-06T06:27:27Z</dcterms:created>
  <dcterms:modified xsi:type="dcterms:W3CDTF">2022-01-12T10:35:05Z</dcterms:modified>
</cp:coreProperties>
</file>