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Lst>
  <p:notesMasterIdLst>
    <p:notesMasterId r:id="rId22"/>
  </p:notesMasterIdLst>
  <p:sldIdLst>
    <p:sldId id="256" r:id="rId3"/>
    <p:sldId id="279" r:id="rId4"/>
    <p:sldId id="258" r:id="rId5"/>
    <p:sldId id="259" r:id="rId6"/>
    <p:sldId id="261" r:id="rId7"/>
    <p:sldId id="287" r:id="rId8"/>
    <p:sldId id="260" r:id="rId9"/>
    <p:sldId id="262" r:id="rId10"/>
    <p:sldId id="263" r:id="rId11"/>
    <p:sldId id="288" r:id="rId12"/>
    <p:sldId id="290" r:id="rId13"/>
    <p:sldId id="293" r:id="rId14"/>
    <p:sldId id="267" r:id="rId15"/>
    <p:sldId id="270" r:id="rId16"/>
    <p:sldId id="269" r:id="rId17"/>
    <p:sldId id="285" r:id="rId18"/>
    <p:sldId id="296" r:id="rId19"/>
    <p:sldId id="271" r:id="rId20"/>
    <p:sldId id="295" r:id="rId21"/>
  </p:sldIdLst>
  <p:sldSz cx="18288000" cy="10287000"/>
  <p:notesSz cx="6858000" cy="9144000"/>
  <p:embeddedFontLst>
    <p:embeddedFont>
      <p:font typeface="Calibri" panose="020F0502020204030204" pitchFamily="34" charset="0"/>
      <p:regular r:id="rId23"/>
      <p:bold r:id="rId24"/>
      <p:italic r:id="rId25"/>
      <p:boldItalic r:id="rId26"/>
    </p:embeddedFont>
    <p:embeddedFont>
      <p:font typeface="trebuchet ms" panose="020B0603020202020204" pitchFamily="34" charset="0"/>
      <p:regular r:id="rId27"/>
      <p:bold r:id="rId28"/>
      <p:italic r:id="rId29"/>
      <p:boldItalic r:id="rId30"/>
    </p:embeddedFont>
    <p:embeddedFont>
      <p:font typeface="Arial Black" panose="020B0A04020102020204" pitchFamily="34" charset="0"/>
      <p:bold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6" roundtripDataSignature="AMtx7mhUdi9cqnTZZsn53Mg74XvDywa69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CC00"/>
    <a:srgbClr val="950F5C"/>
    <a:srgbClr val="8E9113"/>
    <a:srgbClr val="E67300"/>
    <a:srgbClr val="FF9933"/>
    <a:srgbClr val="CC9900"/>
    <a:srgbClr val="CCCC00"/>
    <a:srgbClr val="FF6600"/>
    <a:srgbClr val="FF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263" autoAdjust="0"/>
    <p:restoredTop sz="91057" autoAdjust="0"/>
  </p:normalViewPr>
  <p:slideViewPr>
    <p:cSldViewPr snapToGrid="0">
      <p:cViewPr varScale="1">
        <p:scale>
          <a:sx n="68" d="100"/>
          <a:sy n="68" d="100"/>
        </p:scale>
        <p:origin x="660" y="4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4.fntdata"/><Relationship Id="rId39"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3.fntdata"/><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2.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1.fntdata"/><Relationship Id="rId28" Type="http://schemas.openxmlformats.org/officeDocument/2006/relationships/font" Target="fonts/font6.fntdata"/><Relationship Id="rId36" Type="http://customschemas.google.com/relationships/presentationmetadata" Target="meta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9.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rgbClr val="000000"/>
                </a:buClr>
                <a:buSzPts val="1200"/>
                <a:buFont typeface="Arial"/>
                <a:buNone/>
              </a:p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8398425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 name="Google Shape;9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7" name="Google Shape;9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pPr marL="0" marR="0" lvl="0" indent="0" algn="r" rtl="0">
                <a:lnSpc>
                  <a:spcPct val="100000"/>
                </a:lnSpc>
                <a:spcBef>
                  <a:spcPts val="0"/>
                </a:spcBef>
                <a:spcAft>
                  <a:spcPts val="0"/>
                </a:spcAft>
                <a:buClr>
                  <a:srgbClr val="000000"/>
                </a:buClr>
                <a:buSzPts val="1200"/>
                <a:buFont typeface="Calibri"/>
                <a:buNone/>
              </a:pPr>
              <a:t>1</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5380516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smtClean="0"/>
              <a:t>Luke uses a technical term for someone who has undertaken a debt. Woe or bankruptcy upon each man who does not acknowledge that he owes every comfort to Jesus.</a:t>
            </a:r>
            <a:endParaRPr dirty="0"/>
          </a:p>
        </p:txBody>
      </p:sp>
      <p:sp>
        <p:nvSpPr>
          <p:cNvPr id="145" name="Google Shape;14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10</a:t>
            </a:fld>
            <a:endParaRPr/>
          </a:p>
        </p:txBody>
      </p:sp>
    </p:spTree>
    <p:extLst>
      <p:ext uri="{BB962C8B-B14F-4D97-AF65-F5344CB8AC3E}">
        <p14:creationId xmlns:p14="http://schemas.microsoft.com/office/powerpoint/2010/main" val="5955077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45" name="Google Shape;14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11</a:t>
            </a:fld>
            <a:endParaRPr/>
          </a:p>
        </p:txBody>
      </p:sp>
    </p:spTree>
    <p:extLst>
      <p:ext uri="{BB962C8B-B14F-4D97-AF65-F5344CB8AC3E}">
        <p14:creationId xmlns:p14="http://schemas.microsoft.com/office/powerpoint/2010/main" val="20008730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smtClean="0"/>
              <a:t>Notice here that Jesus is not addressing a social class but condemning four things: </a:t>
            </a:r>
          </a:p>
          <a:p>
            <a:pPr marL="228600" lvl="0" indent="-228600" algn="l" rtl="0">
              <a:lnSpc>
                <a:spcPct val="100000"/>
              </a:lnSpc>
              <a:spcBef>
                <a:spcPts val="0"/>
              </a:spcBef>
              <a:spcAft>
                <a:spcPts val="0"/>
              </a:spcAft>
              <a:buSzPts val="1400"/>
              <a:buAutoNum type="arabicParenR"/>
            </a:pPr>
            <a:r>
              <a:rPr lang="en-US" dirty="0" smtClean="0"/>
              <a:t>Avarice and attachment to worldly things. </a:t>
            </a:r>
          </a:p>
          <a:p>
            <a:pPr marL="228600" lvl="0" indent="-228600" algn="l" rtl="0">
              <a:lnSpc>
                <a:spcPct val="100000"/>
              </a:lnSpc>
              <a:spcBef>
                <a:spcPts val="0"/>
              </a:spcBef>
              <a:spcAft>
                <a:spcPts val="0"/>
              </a:spcAft>
              <a:buSzPts val="1400"/>
              <a:buAutoNum type="arabicParenR"/>
            </a:pPr>
            <a:r>
              <a:rPr lang="en-US" dirty="0" smtClean="0"/>
              <a:t>2) Excessive care of the body, gluttony. </a:t>
            </a:r>
          </a:p>
          <a:p>
            <a:pPr marL="228600" lvl="0" indent="-228600" algn="l" rtl="0">
              <a:lnSpc>
                <a:spcPct val="100000"/>
              </a:lnSpc>
              <a:spcBef>
                <a:spcPts val="0"/>
              </a:spcBef>
              <a:spcAft>
                <a:spcPts val="0"/>
              </a:spcAft>
              <a:buSzPts val="1400"/>
              <a:buAutoNum type="arabicParenR"/>
            </a:pPr>
            <a:r>
              <a:rPr lang="en-US" dirty="0" smtClean="0"/>
              <a:t>3) Empty-headed joy and general self-indulgence. </a:t>
            </a:r>
          </a:p>
          <a:p>
            <a:pPr marL="228600" lvl="0" indent="-228600" algn="l" rtl="0">
              <a:lnSpc>
                <a:spcPct val="100000"/>
              </a:lnSpc>
              <a:spcBef>
                <a:spcPts val="0"/>
              </a:spcBef>
              <a:spcAft>
                <a:spcPts val="0"/>
              </a:spcAft>
              <a:buSzPts val="1400"/>
              <a:buAutoNum type="arabicParenR"/>
            </a:pPr>
            <a:r>
              <a:rPr lang="en-US" dirty="0" smtClean="0"/>
              <a:t>4) Flattery and disordered desire for human glory. </a:t>
            </a:r>
          </a:p>
          <a:p>
            <a:pPr marL="0" lvl="0" indent="0" algn="l" rtl="0">
              <a:lnSpc>
                <a:spcPct val="100000"/>
              </a:lnSpc>
              <a:spcBef>
                <a:spcPts val="0"/>
              </a:spcBef>
              <a:spcAft>
                <a:spcPts val="0"/>
              </a:spcAft>
              <a:buSzPts val="1400"/>
              <a:buNone/>
            </a:pPr>
            <a:endParaRPr lang="en-US" dirty="0" smtClean="0"/>
          </a:p>
          <a:p>
            <a:pPr marL="0" lvl="0" indent="0" algn="l" rtl="0">
              <a:lnSpc>
                <a:spcPct val="100000"/>
              </a:lnSpc>
              <a:spcBef>
                <a:spcPts val="0"/>
              </a:spcBef>
              <a:spcAft>
                <a:spcPts val="0"/>
              </a:spcAft>
              <a:buSzPts val="1400"/>
              <a:buNone/>
            </a:pPr>
            <a:r>
              <a:rPr lang="en-US" dirty="0" smtClean="0"/>
              <a:t>These are four very common vices which the Christian needs to be on guard against. </a:t>
            </a:r>
          </a:p>
          <a:p>
            <a:pPr marL="0" lvl="0" indent="0" algn="l" rtl="0">
              <a:lnSpc>
                <a:spcPct val="100000"/>
              </a:lnSpc>
              <a:spcBef>
                <a:spcPts val="0"/>
              </a:spcBef>
              <a:spcAft>
                <a:spcPts val="0"/>
              </a:spcAft>
              <a:buSzPts val="1400"/>
              <a:buNone/>
            </a:pPr>
            <a:endParaRPr dirty="0"/>
          </a:p>
        </p:txBody>
      </p:sp>
      <p:sp>
        <p:nvSpPr>
          <p:cNvPr id="145" name="Google Shape;14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12</a:t>
            </a:fld>
            <a:endParaRPr/>
          </a:p>
        </p:txBody>
      </p:sp>
    </p:spTree>
    <p:extLst>
      <p:ext uri="{BB962C8B-B14F-4D97-AF65-F5344CB8AC3E}">
        <p14:creationId xmlns:p14="http://schemas.microsoft.com/office/powerpoint/2010/main" val="22365499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7" name="Google Shape;187;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975368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 name="Google Shape;208;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9" name="Google Shape;209;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14</a:t>
            </a:fld>
            <a:endParaRPr/>
          </a:p>
        </p:txBody>
      </p:sp>
    </p:spTree>
    <p:extLst>
      <p:ext uri="{BB962C8B-B14F-4D97-AF65-F5344CB8AC3E}">
        <p14:creationId xmlns:p14="http://schemas.microsoft.com/office/powerpoint/2010/main" val="30295564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0" name="Google Shape;200;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smtClean="0"/>
              <a:t>The eight beatitudes which Saint Matthew gives (Matthew 5:3-12) are summed up in four by Saint Luke. Saint Luke also gives us four opposite woes (curses), to go with the beatitudes while Saint Matthew has none. These woes cast Jesus as a prophet because the prophet’s job was to pronounce the blessings and curses as he reminded the people of God’s covenant and the obligations involved in keeping it</a:t>
            </a:r>
            <a:endParaRPr dirty="0"/>
          </a:p>
        </p:txBody>
      </p:sp>
      <p:sp>
        <p:nvSpPr>
          <p:cNvPr id="201" name="Google Shape;201;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15</a:t>
            </a:fld>
            <a:endParaRPr/>
          </a:p>
        </p:txBody>
      </p:sp>
    </p:spTree>
    <p:extLst>
      <p:ext uri="{BB962C8B-B14F-4D97-AF65-F5344CB8AC3E}">
        <p14:creationId xmlns:p14="http://schemas.microsoft.com/office/powerpoint/2010/main" val="4955716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just" fontAlgn="base"/>
            <a:endParaRPr dirty="0"/>
          </a:p>
        </p:txBody>
      </p:sp>
      <p:sp>
        <p:nvSpPr>
          <p:cNvPr id="136" name="Google Shape;136;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16</a:t>
            </a:fld>
            <a:endParaRPr/>
          </a:p>
        </p:txBody>
      </p:sp>
    </p:spTree>
    <p:extLst>
      <p:ext uri="{BB962C8B-B14F-4D97-AF65-F5344CB8AC3E}">
        <p14:creationId xmlns:p14="http://schemas.microsoft.com/office/powerpoint/2010/main" val="34641979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just" fontAlgn="base"/>
            <a:endParaRPr dirty="0"/>
          </a:p>
        </p:txBody>
      </p:sp>
      <p:sp>
        <p:nvSpPr>
          <p:cNvPr id="136" name="Google Shape;136;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17</a:t>
            </a:fld>
            <a:endParaRPr/>
          </a:p>
        </p:txBody>
      </p:sp>
    </p:spTree>
    <p:extLst>
      <p:ext uri="{BB962C8B-B14F-4D97-AF65-F5344CB8AC3E}">
        <p14:creationId xmlns:p14="http://schemas.microsoft.com/office/powerpoint/2010/main" val="24141533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f7e905350f_0_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5" name="Google Shape;215;gf7e905350f_0_5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16" name="Google Shape;216;gf7e905350f_0_5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18</a:t>
            </a:fld>
            <a:endParaRPr/>
          </a:p>
        </p:txBody>
      </p:sp>
    </p:spTree>
    <p:extLst>
      <p:ext uri="{BB962C8B-B14F-4D97-AF65-F5344CB8AC3E}">
        <p14:creationId xmlns:p14="http://schemas.microsoft.com/office/powerpoint/2010/main" val="14178826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 name="Google Shape;9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7" name="Google Shape;9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pPr marL="0" marR="0" lvl="0" indent="0" algn="r" rtl="0">
                <a:lnSpc>
                  <a:spcPct val="100000"/>
                </a:lnSpc>
                <a:spcBef>
                  <a:spcPts val="0"/>
                </a:spcBef>
                <a:spcAft>
                  <a:spcPts val="0"/>
                </a:spcAft>
                <a:buClr>
                  <a:srgbClr val="000000"/>
                </a:buClr>
                <a:buSzPts val="1200"/>
                <a:buFont typeface="Calibri"/>
                <a:buNone/>
              </a:pPr>
              <a:t>19</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4663479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f389fad905_0_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gf389fad905_0_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6" name="Google Shape;106;gf389fad905_0_2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pPr marL="0" marR="0" lvl="0" indent="0" algn="r" rtl="0">
                <a:lnSpc>
                  <a:spcPct val="100000"/>
                </a:lnSpc>
                <a:spcBef>
                  <a:spcPts val="0"/>
                </a:spcBef>
                <a:spcAft>
                  <a:spcPts val="0"/>
                </a:spcAft>
                <a:buClr>
                  <a:srgbClr val="000000"/>
                </a:buClr>
                <a:buSzPts val="1200"/>
                <a:buFont typeface="Calibri"/>
                <a:buNone/>
              </a:pPr>
              <a:t>2</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696703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 name="Google Shape;112;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smtClean="0"/>
              <a:t>Jesus is still at the beginning of his apostolic ministry and already fi </a:t>
            </a:r>
            <a:r>
              <a:rPr lang="en-US" dirty="0" err="1" smtClean="0"/>
              <a:t>nds</a:t>
            </a:r>
            <a:r>
              <a:rPr lang="en-US" dirty="0" smtClean="0"/>
              <a:t> himself surrounded by immense crowds. He has words of hope for all those who are poor, suffering or ill-treated. But he has also serious warnings against those who focus on earthly pleasures instead of pursuing higher values. </a:t>
            </a:r>
            <a:endParaRPr dirty="0"/>
          </a:p>
        </p:txBody>
      </p:sp>
      <p:sp>
        <p:nvSpPr>
          <p:cNvPr id="113" name="Google Shape;113;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3</a:t>
            </a:fld>
            <a:endParaRPr/>
          </a:p>
        </p:txBody>
      </p:sp>
    </p:spTree>
    <p:extLst>
      <p:ext uri="{BB962C8B-B14F-4D97-AF65-F5344CB8AC3E}">
        <p14:creationId xmlns:p14="http://schemas.microsoft.com/office/powerpoint/2010/main" val="14883912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121" name="Google Shape;12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581947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smtClean="0"/>
              <a:t>Not just disciples, but many others as well. Judea and Jerusalem are by the Dead Sea, </a:t>
            </a:r>
            <a:r>
              <a:rPr lang="en-US" dirty="0" err="1" smtClean="0"/>
              <a:t>Tyre</a:t>
            </a:r>
            <a:r>
              <a:rPr lang="en-US" dirty="0" smtClean="0"/>
              <a:t> and Sidon are on the Mediterranean seacoast north of the Sea of Galilee. Apparently, these places are mentioned to show that Jesus had followers (and curious) from far and wide.</a:t>
            </a:r>
            <a:endParaRPr dirty="0"/>
          </a:p>
        </p:txBody>
      </p:sp>
      <p:sp>
        <p:nvSpPr>
          <p:cNvPr id="136" name="Google Shape;136;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5</a:t>
            </a:fld>
            <a:endParaRPr/>
          </a:p>
        </p:txBody>
      </p:sp>
    </p:spTree>
    <p:extLst>
      <p:ext uri="{BB962C8B-B14F-4D97-AF65-F5344CB8AC3E}">
        <p14:creationId xmlns:p14="http://schemas.microsoft.com/office/powerpoint/2010/main" val="35666293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smtClean="0"/>
              <a:t>Blessed are you:</a:t>
            </a:r>
            <a:r>
              <a:rPr lang="en-US" b="1" baseline="0" dirty="0" smtClean="0"/>
              <a:t> </a:t>
            </a:r>
            <a:r>
              <a:rPr lang="en-US" dirty="0" smtClean="0"/>
              <a:t>This is a form of joyful outburst or congratulation. It is different from the liturgical expression of blessing, praise or thanksgiving</a:t>
            </a:r>
          </a:p>
          <a:p>
            <a:pPr marL="0" lvl="0" indent="0" algn="l" rtl="0">
              <a:lnSpc>
                <a:spcPct val="100000"/>
              </a:lnSpc>
              <a:spcBef>
                <a:spcPts val="0"/>
              </a:spcBef>
              <a:spcAft>
                <a:spcPts val="0"/>
              </a:spcAft>
              <a:buSzPts val="1400"/>
              <a:buNone/>
            </a:pPr>
            <a:r>
              <a:rPr lang="en-US" b="1" dirty="0" smtClean="0"/>
              <a:t>Who are poor: </a:t>
            </a:r>
            <a:r>
              <a:rPr lang="en-US" dirty="0" smtClean="0"/>
              <a:t>The poor here are those who are the lowly ones and depend desperately upon Yahweh for help. While Matthew writes of “the poor in spirit... who hunger for justice,” Luke writes more simply of “you poor... who hunger... who are weeping.” Luke makes great demands and expects strong simplicity of the followers of Jesus. </a:t>
            </a:r>
            <a:endParaRPr b="1" dirty="0"/>
          </a:p>
        </p:txBody>
      </p:sp>
      <p:sp>
        <p:nvSpPr>
          <p:cNvPr id="136" name="Google Shape;136;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6</a:t>
            </a:fld>
            <a:endParaRPr/>
          </a:p>
        </p:txBody>
      </p:sp>
    </p:spTree>
    <p:extLst>
      <p:ext uri="{BB962C8B-B14F-4D97-AF65-F5344CB8AC3E}">
        <p14:creationId xmlns:p14="http://schemas.microsoft.com/office/powerpoint/2010/main" val="798740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 name="Google Shape;127;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Clr>
                <a:schemeClr val="dk1"/>
              </a:buClr>
              <a:buSzPts val="1200"/>
              <a:buFont typeface="Calibri"/>
              <a:buNone/>
            </a:pPr>
            <a:r>
              <a:rPr lang="en-US" b="1" dirty="0" smtClean="0"/>
              <a:t>Hungry:</a:t>
            </a:r>
            <a:r>
              <a:rPr lang="en-US" b="1" baseline="0" dirty="0" smtClean="0"/>
              <a:t> </a:t>
            </a:r>
            <a:r>
              <a:rPr lang="en-US" dirty="0" smtClean="0"/>
              <a:t>Famine for word of God</a:t>
            </a:r>
          </a:p>
          <a:p>
            <a:pPr marL="0" lvl="0" indent="0" algn="just" rtl="0">
              <a:lnSpc>
                <a:spcPct val="100000"/>
              </a:lnSpc>
              <a:spcBef>
                <a:spcPts val="0"/>
              </a:spcBef>
              <a:spcAft>
                <a:spcPts val="0"/>
              </a:spcAft>
              <a:buClr>
                <a:schemeClr val="dk1"/>
              </a:buClr>
              <a:buSzPts val="1200"/>
              <a:buFont typeface="Calibri"/>
              <a:buNone/>
            </a:pPr>
            <a:r>
              <a:rPr lang="en-US" b="1" dirty="0" smtClean="0"/>
              <a:t>Weeping: </a:t>
            </a:r>
            <a:r>
              <a:rPr lang="en-US" dirty="0" smtClean="0"/>
              <a:t>Are concerned for their salvation </a:t>
            </a:r>
            <a:endParaRPr b="1" dirty="0"/>
          </a:p>
        </p:txBody>
      </p:sp>
      <p:sp>
        <p:nvSpPr>
          <p:cNvPr id="128" name="Google Shape;128;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7</a:t>
            </a:fld>
            <a:endParaRPr/>
          </a:p>
        </p:txBody>
      </p:sp>
    </p:spTree>
    <p:extLst>
      <p:ext uri="{BB962C8B-B14F-4D97-AF65-F5344CB8AC3E}">
        <p14:creationId xmlns:p14="http://schemas.microsoft.com/office/powerpoint/2010/main" val="19309421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smtClean="0"/>
              <a:t>When you are persecuted because you are a follower of Jesus. Remember, persecution is a reward of discipleship. </a:t>
            </a:r>
            <a:endParaRPr dirty="0"/>
          </a:p>
        </p:txBody>
      </p:sp>
      <p:sp>
        <p:nvSpPr>
          <p:cNvPr id="145" name="Google Shape;14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8</a:t>
            </a:fld>
            <a:endParaRPr/>
          </a:p>
        </p:txBody>
      </p:sp>
    </p:spTree>
    <p:extLst>
      <p:ext uri="{BB962C8B-B14F-4D97-AF65-F5344CB8AC3E}">
        <p14:creationId xmlns:p14="http://schemas.microsoft.com/office/powerpoint/2010/main" val="23287800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53" name="Google Shape;153;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9</a:t>
            </a:fld>
            <a:endParaRPr/>
          </a:p>
        </p:txBody>
      </p:sp>
    </p:spTree>
    <p:extLst>
      <p:ext uri="{BB962C8B-B14F-4D97-AF65-F5344CB8AC3E}">
        <p14:creationId xmlns:p14="http://schemas.microsoft.com/office/powerpoint/2010/main" val="22099887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2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2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38"/>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5" name="Google Shape;75;p3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3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3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9"/>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39"/>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1" name="Google Shape;81;p3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3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3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0"/>
        <p:cNvGrpSpPr/>
        <p:nvPr/>
      </p:nvGrpSpPr>
      <p:grpSpPr>
        <a:xfrm>
          <a:off x="0" y="0"/>
          <a:ext cx="0" cy="0"/>
          <a:chOff x="0" y="0"/>
          <a:chExt cx="0" cy="0"/>
        </a:xfrm>
      </p:grpSpPr>
      <p:sp>
        <p:nvSpPr>
          <p:cNvPr id="91" name="Google Shape;91;p3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3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3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
        <p:cNvGrpSpPr/>
        <p:nvPr/>
      </p:nvGrpSpPr>
      <p:grpSpPr>
        <a:xfrm>
          <a:off x="0" y="0"/>
          <a:ext cx="0" cy="0"/>
          <a:chOff x="0" y="0"/>
          <a:chExt cx="0" cy="0"/>
        </a:xfrm>
      </p:grpSpPr>
      <p:sp>
        <p:nvSpPr>
          <p:cNvPr id="20" name="Google Shape;20;p3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3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2" name="Google Shape;22;p3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3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3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5"/>
        <p:cNvGrpSpPr/>
        <p:nvPr/>
      </p:nvGrpSpPr>
      <p:grpSpPr>
        <a:xfrm>
          <a:off x="0" y="0"/>
          <a:ext cx="0" cy="0"/>
          <a:chOff x="0" y="0"/>
          <a:chExt cx="0" cy="0"/>
        </a:xfrm>
      </p:grpSpPr>
      <p:sp>
        <p:nvSpPr>
          <p:cNvPr id="26" name="Google Shape;26;p28"/>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28"/>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28" name="Google Shape;28;p2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2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2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32"/>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32"/>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34" name="Google Shape;34;p3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3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3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3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33"/>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0" name="Google Shape;40;p33"/>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1" name="Google Shape;41;p3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3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3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3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34"/>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7" name="Google Shape;47;p34"/>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8" name="Google Shape;48;p34"/>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9" name="Google Shape;49;p34"/>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0" name="Google Shape;50;p3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3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3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3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3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3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3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36"/>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36"/>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61" name="Google Shape;61;p36"/>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2" name="Google Shape;62;p3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3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3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37"/>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37"/>
          <p:cNvSpPr>
            <a:spLocks noGrp="1"/>
          </p:cNvSpPr>
          <p:nvPr>
            <p:ph type="pic" idx="2"/>
          </p:nvPr>
        </p:nvSpPr>
        <p:spPr>
          <a:xfrm>
            <a:off x="1792288" y="612775"/>
            <a:ext cx="5486400" cy="4114800"/>
          </a:xfrm>
          <a:prstGeom prst="rect">
            <a:avLst/>
          </a:prstGeom>
          <a:noFill/>
          <a:ln>
            <a:noFill/>
          </a:ln>
        </p:spPr>
      </p:sp>
      <p:sp>
        <p:nvSpPr>
          <p:cNvPr id="68" name="Google Shape;68;p37"/>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9" name="Google Shape;69;p3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3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3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6"/>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2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4"/>
        <p:cNvGrpSpPr/>
        <p:nvPr/>
      </p:nvGrpSpPr>
      <p:grpSpPr>
        <a:xfrm>
          <a:off x="0" y="0"/>
          <a:ext cx="0" cy="0"/>
          <a:chOff x="0" y="0"/>
          <a:chExt cx="0" cy="0"/>
        </a:xfrm>
      </p:grpSpPr>
      <p:sp>
        <p:nvSpPr>
          <p:cNvPr id="85" name="Google Shape;85;p2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6" name="Google Shape;86;p29"/>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87" name="Google Shape;87;p2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9pPr>
          </a:lstStyle>
          <a:p>
            <a:endParaRPr/>
          </a:p>
        </p:txBody>
      </p:sp>
      <p:sp>
        <p:nvSpPr>
          <p:cNvPr id="88" name="Google Shape;88;p2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9pPr>
          </a:lstStyle>
          <a:p>
            <a:endParaRPr/>
          </a:p>
        </p:txBody>
      </p:sp>
      <p:sp>
        <p:nvSpPr>
          <p:cNvPr id="89" name="Google Shape;89;p2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6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Shape 98"/>
        <p:cNvGrpSpPr/>
        <p:nvPr/>
      </p:nvGrpSpPr>
      <p:grpSpPr>
        <a:xfrm>
          <a:off x="0" y="0"/>
          <a:ext cx="0" cy="0"/>
          <a:chOff x="0" y="0"/>
          <a:chExt cx="0" cy="0"/>
        </a:xfrm>
      </p:grpSpPr>
      <p:sp>
        <p:nvSpPr>
          <p:cNvPr id="99" name="Google Shape;99;p1"/>
          <p:cNvSpPr txBox="1"/>
          <p:nvPr/>
        </p:nvSpPr>
        <p:spPr>
          <a:xfrm>
            <a:off x="-62345" y="3086099"/>
            <a:ext cx="10515600" cy="34788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1300"/>
              <a:buFont typeface="Arial"/>
              <a:buNone/>
            </a:pPr>
            <a:r>
              <a:rPr lang="en-US" sz="11300" b="1" i="0" u="none" strike="noStrike" cap="none" dirty="0">
                <a:solidFill>
                  <a:srgbClr val="FFFFFF"/>
                </a:solidFill>
                <a:latin typeface="Arial"/>
                <a:ea typeface="Arial"/>
                <a:cs typeface="Arial"/>
                <a:sym typeface="Arial"/>
              </a:rPr>
              <a:t>LIVE THE WORD KIDS</a:t>
            </a:r>
            <a:endParaRPr sz="1400" b="0" i="0" u="none" strike="noStrike" cap="none" dirty="0">
              <a:solidFill>
                <a:srgbClr val="000000"/>
              </a:solidFill>
              <a:latin typeface="Arial"/>
              <a:ea typeface="Arial"/>
              <a:cs typeface="Arial"/>
              <a:sym typeface="Arial"/>
            </a:endParaRPr>
          </a:p>
        </p:txBody>
      </p:sp>
      <p:sp>
        <p:nvSpPr>
          <p:cNvPr id="100" name="Google Shape;100;p1"/>
          <p:cNvSpPr/>
          <p:nvPr/>
        </p:nvSpPr>
        <p:spPr>
          <a:xfrm>
            <a:off x="969818" y="6548586"/>
            <a:ext cx="8458200" cy="808178"/>
          </a:xfrm>
          <a:prstGeom prst="rect">
            <a:avLst/>
          </a:prstGeom>
          <a:solidFill>
            <a:schemeClr val="accent3">
              <a:lumMod val="50000"/>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1" name="Google Shape;101;p1"/>
          <p:cNvSpPr txBox="1"/>
          <p:nvPr/>
        </p:nvSpPr>
        <p:spPr>
          <a:xfrm>
            <a:off x="-62345" y="6721842"/>
            <a:ext cx="10515600" cy="461665"/>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dirty="0">
                <a:solidFill>
                  <a:srgbClr val="FFFFFF"/>
                </a:solidFill>
              </a:rPr>
              <a:t>6</a:t>
            </a:r>
            <a:r>
              <a:rPr lang="en-US" sz="3000" b="1" baseline="30000" dirty="0" smtClean="0">
                <a:solidFill>
                  <a:srgbClr val="FFFFFF"/>
                </a:solidFill>
              </a:rPr>
              <a:t>th</a:t>
            </a:r>
            <a:r>
              <a:rPr lang="en-US" sz="3000" b="1" dirty="0" smtClean="0">
                <a:solidFill>
                  <a:srgbClr val="FFFFFF"/>
                </a:solidFill>
              </a:rPr>
              <a:t> Sunday</a:t>
            </a:r>
            <a:r>
              <a:rPr lang="en-US" sz="3000" b="1" i="0" u="none" strike="noStrike" cap="none" dirty="0" smtClean="0">
                <a:solidFill>
                  <a:srgbClr val="FFFFFF"/>
                </a:solidFill>
                <a:latin typeface="Arial"/>
                <a:ea typeface="Arial"/>
                <a:cs typeface="Arial"/>
                <a:sym typeface="Arial"/>
              </a:rPr>
              <a:t> </a:t>
            </a:r>
            <a:r>
              <a:rPr lang="en-US" sz="3000" b="1" dirty="0" smtClean="0">
                <a:solidFill>
                  <a:srgbClr val="FFFFFF"/>
                </a:solidFill>
              </a:rPr>
              <a:t>in </a:t>
            </a:r>
            <a:r>
              <a:rPr lang="en-US" sz="3000" b="1" i="0" u="none" strike="noStrike" cap="none" dirty="0" smtClean="0">
                <a:solidFill>
                  <a:srgbClr val="FFFFFF"/>
                </a:solidFill>
                <a:latin typeface="Arial"/>
                <a:ea typeface="Arial"/>
                <a:cs typeface="Arial"/>
                <a:sym typeface="Arial"/>
              </a:rPr>
              <a:t>Ordinary Time | </a:t>
            </a:r>
            <a:r>
              <a:rPr lang="en-US" sz="3000" b="1" i="0" u="none" strike="noStrike" cap="none" dirty="0">
                <a:solidFill>
                  <a:srgbClr val="FFFFFF"/>
                </a:solidFill>
                <a:latin typeface="Arial"/>
                <a:ea typeface="Arial"/>
                <a:cs typeface="Arial"/>
                <a:sym typeface="Arial"/>
              </a:rPr>
              <a:t>Cycle C</a:t>
            </a:r>
            <a:endParaRPr sz="1400" b="0" i="0" u="none" strike="noStrike" cap="none" dirty="0">
              <a:solidFill>
                <a:srgbClr val="000000"/>
              </a:solidFill>
              <a:latin typeface="Arial"/>
              <a:ea typeface="Arial"/>
              <a:cs typeface="Arial"/>
              <a:sym typeface="Arial"/>
            </a:endParaRPr>
          </a:p>
        </p:txBody>
      </p:sp>
      <p:pic>
        <p:nvPicPr>
          <p:cNvPr id="102" name="Google Shape;102;p1"/>
          <p:cNvPicPr preferRelativeResize="0"/>
          <p:nvPr/>
        </p:nvPicPr>
        <p:blipFill rotWithShape="1">
          <a:blip r:embed="rId3">
            <a:alphaModFix/>
          </a:blip>
          <a:srcRect/>
          <a:stretch/>
        </p:blipFill>
        <p:spPr>
          <a:xfrm>
            <a:off x="9864080" y="1638300"/>
            <a:ext cx="7010400" cy="70104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lumMod val="60000"/>
            <a:lumOff val="40000"/>
          </a:schemeClr>
        </a:solidFill>
        <a:effectLst/>
      </p:bgPr>
    </p:bg>
    <p:spTree>
      <p:nvGrpSpPr>
        <p:cNvPr id="1" name="Shape 146"/>
        <p:cNvGrpSpPr/>
        <p:nvPr/>
      </p:nvGrpSpPr>
      <p:grpSpPr>
        <a:xfrm>
          <a:off x="0" y="0"/>
          <a:ext cx="0" cy="0"/>
          <a:chOff x="0" y="0"/>
          <a:chExt cx="0" cy="0"/>
        </a:xfrm>
      </p:grpSpPr>
      <p:sp>
        <p:nvSpPr>
          <p:cNvPr id="147" name="Google Shape;147;p7"/>
          <p:cNvSpPr/>
          <p:nvPr/>
        </p:nvSpPr>
        <p:spPr>
          <a:xfrm>
            <a:off x="1471018" y="2216119"/>
            <a:ext cx="1214400" cy="857400"/>
          </a:xfrm>
          <a:prstGeom prst="rect">
            <a:avLst/>
          </a:prstGeom>
          <a:solidFill>
            <a:schemeClr val="accent2">
              <a:lumMod val="75000"/>
            </a:schemeClr>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5000"/>
              <a:buFont typeface="Arial"/>
              <a:buNone/>
            </a:pPr>
            <a:r>
              <a:rPr lang="en-US" sz="5000" b="1" dirty="0" smtClean="0">
                <a:solidFill>
                  <a:schemeClr val="lt1"/>
                </a:solidFill>
                <a:latin typeface="Arial Black"/>
                <a:ea typeface="Arial Black"/>
                <a:cs typeface="Arial Black"/>
                <a:sym typeface="Arial Black"/>
              </a:rPr>
              <a:t>24</a:t>
            </a:r>
            <a:endParaRPr sz="5000" b="1" i="0" u="none" strike="noStrike" cap="none" dirty="0">
              <a:solidFill>
                <a:schemeClr val="lt1"/>
              </a:solidFill>
              <a:latin typeface="Arial Black"/>
              <a:ea typeface="Arial Black"/>
              <a:cs typeface="Arial Black"/>
              <a:sym typeface="Arial Black"/>
            </a:endParaRPr>
          </a:p>
        </p:txBody>
      </p:sp>
      <p:sp>
        <p:nvSpPr>
          <p:cNvPr id="148" name="Google Shape;148;p7"/>
          <p:cNvSpPr txBox="1"/>
          <p:nvPr/>
        </p:nvSpPr>
        <p:spPr>
          <a:xfrm>
            <a:off x="1471018" y="3316079"/>
            <a:ext cx="5170852" cy="3231654"/>
          </a:xfrm>
          <a:prstGeom prst="rect">
            <a:avLst/>
          </a:prstGeom>
          <a:noFill/>
          <a:ln>
            <a:noFill/>
          </a:ln>
        </p:spPr>
        <p:txBody>
          <a:bodyPr spcFirstLastPara="1" wrap="square" lIns="0" tIns="0" rIns="0" bIns="0" anchor="t" anchorCtr="0">
            <a:spAutoFit/>
          </a:bodyPr>
          <a:lstStyle/>
          <a:p>
            <a:pPr lvl="0">
              <a:buClr>
                <a:schemeClr val="dk1"/>
              </a:buClr>
              <a:buSzPts val="1100"/>
            </a:pPr>
            <a:r>
              <a:rPr lang="en-US" sz="4200" dirty="0">
                <a:solidFill>
                  <a:schemeClr val="bg1"/>
                </a:solidFill>
                <a:latin typeface="Arial Black" pitchFamily="34" charset="0"/>
              </a:rPr>
              <a:t>But woe to you </a:t>
            </a:r>
            <a:r>
              <a:rPr lang="en-US" sz="4200" dirty="0" smtClean="0">
                <a:solidFill>
                  <a:schemeClr val="bg1"/>
                </a:solidFill>
                <a:latin typeface="Arial Black" pitchFamily="34" charset="0"/>
              </a:rPr>
              <a:t>ho </a:t>
            </a:r>
            <a:r>
              <a:rPr lang="en-US" sz="4200" dirty="0">
                <a:solidFill>
                  <a:schemeClr val="bg1"/>
                </a:solidFill>
                <a:latin typeface="Arial Black" pitchFamily="34" charset="0"/>
              </a:rPr>
              <a:t>are rich,</a:t>
            </a:r>
          </a:p>
          <a:p>
            <a:pPr lvl="0">
              <a:buClr>
                <a:schemeClr val="dk1"/>
              </a:buClr>
              <a:buSzPts val="1100"/>
            </a:pPr>
            <a:r>
              <a:rPr lang="en-US" sz="4200" dirty="0" smtClean="0">
                <a:solidFill>
                  <a:schemeClr val="bg1"/>
                </a:solidFill>
                <a:latin typeface="Arial Black" pitchFamily="34" charset="0"/>
              </a:rPr>
              <a:t>for </a:t>
            </a:r>
            <a:r>
              <a:rPr lang="en-US" sz="4200" dirty="0">
                <a:solidFill>
                  <a:schemeClr val="bg1"/>
                </a:solidFill>
                <a:latin typeface="Arial Black" pitchFamily="34" charset="0"/>
              </a:rPr>
              <a:t>you have received your consolation.</a:t>
            </a:r>
            <a:endParaRPr sz="4200" dirty="0">
              <a:solidFill>
                <a:schemeClr val="bg1"/>
              </a:solidFill>
              <a:latin typeface="Arial Black" pitchFamily="34" charset="0"/>
              <a:ea typeface="Arial Black"/>
              <a:cs typeface="Arial Black"/>
              <a:sym typeface="Arial Black"/>
            </a:endParaRPr>
          </a:p>
        </p:txBody>
      </p:sp>
      <p:pic>
        <p:nvPicPr>
          <p:cNvPr id="4" name="Picture 3"/>
          <p:cNvPicPr>
            <a:picLocks noChangeAspect="1"/>
          </p:cNvPicPr>
          <p:nvPr/>
        </p:nvPicPr>
        <p:blipFill>
          <a:blip r:embed="rId3"/>
          <a:stretch>
            <a:fillRect/>
          </a:stretch>
        </p:blipFill>
        <p:spPr>
          <a:xfrm>
            <a:off x="7259639" y="837095"/>
            <a:ext cx="9058242" cy="8524620"/>
          </a:xfrm>
          <a:prstGeom prst="rect">
            <a:avLst/>
          </a:prstGeom>
        </p:spPr>
      </p:pic>
    </p:spTree>
    <p:extLst>
      <p:ext uri="{BB962C8B-B14F-4D97-AF65-F5344CB8AC3E}">
        <p14:creationId xmlns:p14="http://schemas.microsoft.com/office/powerpoint/2010/main" val="39956099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Shape 146"/>
        <p:cNvGrpSpPr/>
        <p:nvPr/>
      </p:nvGrpSpPr>
      <p:grpSpPr>
        <a:xfrm>
          <a:off x="0" y="0"/>
          <a:ext cx="0" cy="0"/>
          <a:chOff x="0" y="0"/>
          <a:chExt cx="0" cy="0"/>
        </a:xfrm>
      </p:grpSpPr>
      <p:sp>
        <p:nvSpPr>
          <p:cNvPr id="147" name="Google Shape;147;p7"/>
          <p:cNvSpPr/>
          <p:nvPr/>
        </p:nvSpPr>
        <p:spPr>
          <a:xfrm>
            <a:off x="1218337" y="604482"/>
            <a:ext cx="1214400" cy="857400"/>
          </a:xfrm>
          <a:prstGeom prst="rect">
            <a:avLst/>
          </a:prstGeom>
          <a:solidFill>
            <a:schemeClr val="tx2">
              <a:lumMod val="25000"/>
            </a:schemeClr>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5000"/>
              <a:buFont typeface="Arial"/>
              <a:buNone/>
            </a:pPr>
            <a:r>
              <a:rPr lang="en-US" sz="5000" b="1" i="0" u="none" strike="noStrike" cap="none" dirty="0" smtClean="0">
                <a:solidFill>
                  <a:schemeClr val="lt1"/>
                </a:solidFill>
                <a:latin typeface="Arial Black"/>
                <a:ea typeface="Arial Black"/>
                <a:cs typeface="Arial Black"/>
                <a:sym typeface="Arial Black"/>
              </a:rPr>
              <a:t>25</a:t>
            </a:r>
            <a:endParaRPr sz="5000" b="1" i="0" u="none" strike="noStrike" cap="none" dirty="0">
              <a:solidFill>
                <a:schemeClr val="lt1"/>
              </a:solidFill>
              <a:latin typeface="Arial Black"/>
              <a:ea typeface="Arial Black"/>
              <a:cs typeface="Arial Black"/>
              <a:sym typeface="Arial Black"/>
            </a:endParaRPr>
          </a:p>
        </p:txBody>
      </p:sp>
      <p:sp>
        <p:nvSpPr>
          <p:cNvPr id="148" name="Google Shape;148;p7"/>
          <p:cNvSpPr txBox="1"/>
          <p:nvPr/>
        </p:nvSpPr>
        <p:spPr>
          <a:xfrm>
            <a:off x="2793919" y="604482"/>
            <a:ext cx="14664088" cy="1938992"/>
          </a:xfrm>
          <a:prstGeom prst="rect">
            <a:avLst/>
          </a:prstGeom>
          <a:noFill/>
          <a:ln>
            <a:noFill/>
          </a:ln>
        </p:spPr>
        <p:txBody>
          <a:bodyPr spcFirstLastPara="1" wrap="square" lIns="0" tIns="0" rIns="0" bIns="0" anchor="t" anchorCtr="0">
            <a:spAutoFit/>
          </a:bodyPr>
          <a:lstStyle/>
          <a:p>
            <a:pPr lvl="0">
              <a:buClr>
                <a:schemeClr val="dk1"/>
              </a:buClr>
              <a:buSzPts val="1100"/>
            </a:pPr>
            <a:r>
              <a:rPr lang="en-US" sz="4200" dirty="0">
                <a:solidFill>
                  <a:schemeClr val="bg1"/>
                </a:solidFill>
                <a:latin typeface="Arial Black" pitchFamily="34" charset="0"/>
              </a:rPr>
              <a:t>But woe to you who are filled </a:t>
            </a:r>
            <a:r>
              <a:rPr lang="en-US" sz="4200" dirty="0" smtClean="0">
                <a:solidFill>
                  <a:schemeClr val="bg1"/>
                </a:solidFill>
                <a:latin typeface="Arial Black" pitchFamily="34" charset="0"/>
              </a:rPr>
              <a:t>now, for </a:t>
            </a:r>
            <a:r>
              <a:rPr lang="en-US" sz="4200" dirty="0">
                <a:solidFill>
                  <a:schemeClr val="bg1"/>
                </a:solidFill>
                <a:latin typeface="Arial Black" pitchFamily="34" charset="0"/>
              </a:rPr>
              <a:t>you will be </a:t>
            </a:r>
            <a:r>
              <a:rPr lang="en-US" sz="4200" dirty="0" smtClean="0">
                <a:solidFill>
                  <a:schemeClr val="bg1"/>
                </a:solidFill>
                <a:latin typeface="Arial Black" pitchFamily="34" charset="0"/>
              </a:rPr>
              <a:t>hungry. Woe </a:t>
            </a:r>
            <a:r>
              <a:rPr lang="en-US" sz="4200" dirty="0">
                <a:solidFill>
                  <a:schemeClr val="bg1"/>
                </a:solidFill>
                <a:latin typeface="Arial Black" pitchFamily="34" charset="0"/>
              </a:rPr>
              <a:t>to you who laugh </a:t>
            </a:r>
            <a:r>
              <a:rPr lang="en-US" sz="4200" dirty="0" smtClean="0">
                <a:solidFill>
                  <a:schemeClr val="bg1"/>
                </a:solidFill>
                <a:latin typeface="Arial Black" pitchFamily="34" charset="0"/>
              </a:rPr>
              <a:t>now, for </a:t>
            </a:r>
            <a:r>
              <a:rPr lang="en-US" sz="4200" dirty="0">
                <a:solidFill>
                  <a:schemeClr val="bg1"/>
                </a:solidFill>
                <a:latin typeface="Arial Black" pitchFamily="34" charset="0"/>
              </a:rPr>
              <a:t>you will grieve and weep.</a:t>
            </a:r>
            <a:endParaRPr sz="4200" dirty="0">
              <a:solidFill>
                <a:schemeClr val="bg1"/>
              </a:solidFill>
              <a:latin typeface="Arial Black" pitchFamily="34" charset="0"/>
              <a:ea typeface="Arial Black"/>
              <a:cs typeface="Arial Black"/>
              <a:sym typeface="Arial Black"/>
            </a:endParaRPr>
          </a:p>
        </p:txBody>
      </p:sp>
      <p:pic>
        <p:nvPicPr>
          <p:cNvPr id="4" name="Picture 3"/>
          <p:cNvPicPr>
            <a:picLocks noChangeAspect="1"/>
          </p:cNvPicPr>
          <p:nvPr/>
        </p:nvPicPr>
        <p:blipFill>
          <a:blip r:embed="rId3"/>
          <a:stretch>
            <a:fillRect/>
          </a:stretch>
        </p:blipFill>
        <p:spPr>
          <a:xfrm>
            <a:off x="3216509" y="2826502"/>
            <a:ext cx="12045263" cy="7229446"/>
          </a:xfrm>
          <a:prstGeom prst="rect">
            <a:avLst/>
          </a:prstGeom>
        </p:spPr>
      </p:pic>
    </p:spTree>
    <p:extLst>
      <p:ext uri="{BB962C8B-B14F-4D97-AF65-F5344CB8AC3E}">
        <p14:creationId xmlns:p14="http://schemas.microsoft.com/office/powerpoint/2010/main" val="79682197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99CC00"/>
        </a:solidFill>
        <a:effectLst/>
      </p:bgPr>
    </p:bg>
    <p:spTree>
      <p:nvGrpSpPr>
        <p:cNvPr id="1" name="Shape 146"/>
        <p:cNvGrpSpPr/>
        <p:nvPr/>
      </p:nvGrpSpPr>
      <p:grpSpPr>
        <a:xfrm>
          <a:off x="0" y="0"/>
          <a:ext cx="0" cy="0"/>
          <a:chOff x="0" y="0"/>
          <a:chExt cx="0" cy="0"/>
        </a:xfrm>
      </p:grpSpPr>
      <p:sp>
        <p:nvSpPr>
          <p:cNvPr id="147" name="Google Shape;147;p7"/>
          <p:cNvSpPr/>
          <p:nvPr/>
        </p:nvSpPr>
        <p:spPr>
          <a:xfrm>
            <a:off x="818375" y="1040957"/>
            <a:ext cx="1214400" cy="857400"/>
          </a:xfrm>
          <a:prstGeom prst="rect">
            <a:avLst/>
          </a:prstGeom>
          <a:solidFill>
            <a:schemeClr val="bg2">
              <a:lumMod val="20000"/>
              <a:lumOff val="80000"/>
            </a:schemeClr>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5000"/>
              <a:buFont typeface="Arial"/>
              <a:buNone/>
            </a:pPr>
            <a:r>
              <a:rPr lang="en-US" sz="5000" b="1" i="0" u="none" strike="noStrike" cap="none" dirty="0" smtClean="0">
                <a:solidFill>
                  <a:schemeClr val="lt1"/>
                </a:solidFill>
                <a:latin typeface="Arial Black"/>
                <a:ea typeface="Arial Black"/>
                <a:cs typeface="Arial Black"/>
                <a:sym typeface="Arial Black"/>
              </a:rPr>
              <a:t>26</a:t>
            </a:r>
            <a:endParaRPr sz="5000" b="1" i="0" u="none" strike="noStrike" cap="none" dirty="0">
              <a:solidFill>
                <a:schemeClr val="lt1"/>
              </a:solidFill>
              <a:latin typeface="Arial Black"/>
              <a:ea typeface="Arial Black"/>
              <a:cs typeface="Arial Black"/>
              <a:sym typeface="Arial Black"/>
            </a:endParaRPr>
          </a:p>
        </p:txBody>
      </p:sp>
      <p:sp>
        <p:nvSpPr>
          <p:cNvPr id="148" name="Google Shape;148;p7"/>
          <p:cNvSpPr txBox="1"/>
          <p:nvPr/>
        </p:nvSpPr>
        <p:spPr>
          <a:xfrm>
            <a:off x="818375" y="2199773"/>
            <a:ext cx="5485649" cy="5909310"/>
          </a:xfrm>
          <a:prstGeom prst="rect">
            <a:avLst/>
          </a:prstGeom>
          <a:noFill/>
          <a:ln>
            <a:noFill/>
          </a:ln>
        </p:spPr>
        <p:txBody>
          <a:bodyPr spcFirstLastPara="1" wrap="square" lIns="0" tIns="0" rIns="0" bIns="0" anchor="t" anchorCtr="0">
            <a:spAutoFit/>
          </a:bodyPr>
          <a:lstStyle/>
          <a:p>
            <a:pPr lvl="0">
              <a:buClr>
                <a:schemeClr val="dk1"/>
              </a:buClr>
              <a:buSzPts val="1100"/>
            </a:pPr>
            <a:r>
              <a:rPr lang="en-US" sz="4800" dirty="0">
                <a:solidFill>
                  <a:schemeClr val="bg1"/>
                </a:solidFill>
                <a:latin typeface="Arial Black" pitchFamily="34" charset="0"/>
              </a:rPr>
              <a:t>Woe to you when all speak well of you,</a:t>
            </a:r>
          </a:p>
          <a:p>
            <a:pPr lvl="0">
              <a:buClr>
                <a:schemeClr val="dk1"/>
              </a:buClr>
              <a:buSzPts val="1100"/>
            </a:pPr>
            <a:r>
              <a:rPr lang="en-US" sz="4800" dirty="0" smtClean="0">
                <a:solidFill>
                  <a:schemeClr val="bg1"/>
                </a:solidFill>
                <a:latin typeface="Arial Black" pitchFamily="34" charset="0"/>
              </a:rPr>
              <a:t>for </a:t>
            </a:r>
            <a:r>
              <a:rPr lang="en-US" sz="4800" dirty="0">
                <a:solidFill>
                  <a:schemeClr val="bg1"/>
                </a:solidFill>
                <a:latin typeface="Arial Black" pitchFamily="34" charset="0"/>
              </a:rPr>
              <a:t>their ancestors treated the false prophets in this way</a:t>
            </a:r>
            <a:endParaRPr sz="4800" dirty="0">
              <a:solidFill>
                <a:schemeClr val="bg1"/>
              </a:solidFill>
              <a:latin typeface="Arial Black" pitchFamily="34" charset="0"/>
              <a:ea typeface="Arial Black"/>
              <a:cs typeface="Arial Black"/>
              <a:sym typeface="Arial Black"/>
            </a:endParaRPr>
          </a:p>
        </p:txBody>
      </p:sp>
      <p:pic>
        <p:nvPicPr>
          <p:cNvPr id="4" name="Picture 3"/>
          <p:cNvPicPr>
            <a:picLocks noChangeAspect="1"/>
          </p:cNvPicPr>
          <p:nvPr/>
        </p:nvPicPr>
        <p:blipFill>
          <a:blip r:embed="rId3"/>
          <a:stretch>
            <a:fillRect/>
          </a:stretch>
        </p:blipFill>
        <p:spPr>
          <a:xfrm>
            <a:off x="6543509" y="1469656"/>
            <a:ext cx="10966770" cy="7369543"/>
          </a:xfrm>
          <a:prstGeom prst="rect">
            <a:avLst/>
          </a:prstGeom>
        </p:spPr>
      </p:pic>
    </p:spTree>
    <p:extLst>
      <p:ext uri="{BB962C8B-B14F-4D97-AF65-F5344CB8AC3E}">
        <p14:creationId xmlns:p14="http://schemas.microsoft.com/office/powerpoint/2010/main" val="14253901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Shape 188"/>
        <p:cNvGrpSpPr/>
        <p:nvPr/>
      </p:nvGrpSpPr>
      <p:grpSpPr>
        <a:xfrm>
          <a:off x="0" y="0"/>
          <a:ext cx="0" cy="0"/>
          <a:chOff x="0" y="0"/>
          <a:chExt cx="0" cy="0"/>
        </a:xfrm>
      </p:grpSpPr>
      <p:sp>
        <p:nvSpPr>
          <p:cNvPr id="189" name="Google Shape;189;p20"/>
          <p:cNvSpPr txBox="1"/>
          <p:nvPr/>
        </p:nvSpPr>
        <p:spPr>
          <a:xfrm>
            <a:off x="1464415" y="2191172"/>
            <a:ext cx="15359170" cy="123110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4800"/>
              <a:buFont typeface="Arial"/>
              <a:buNone/>
            </a:pPr>
            <a:r>
              <a:rPr lang="en-US" sz="8000" b="1" i="1" u="none" strike="noStrike" cap="none">
                <a:solidFill>
                  <a:srgbClr val="FFC000"/>
                </a:solidFill>
                <a:latin typeface="Arial"/>
                <a:ea typeface="Arial"/>
                <a:cs typeface="Arial"/>
                <a:sym typeface="Arial"/>
              </a:rPr>
              <a:t>Leader: </a:t>
            </a:r>
            <a:r>
              <a:rPr lang="en-US" sz="8000" b="1" i="0" u="none" strike="noStrike" cap="none">
                <a:solidFill>
                  <a:srgbClr val="FFFFFF"/>
                </a:solidFill>
                <a:latin typeface="Arial"/>
                <a:ea typeface="Arial"/>
                <a:cs typeface="Arial"/>
                <a:sym typeface="Arial"/>
              </a:rPr>
              <a:t>The Gospel of the Lord.</a:t>
            </a:r>
            <a:endParaRPr sz="2800" b="0" i="0" u="none" strike="noStrike" cap="none">
              <a:solidFill>
                <a:srgbClr val="000000"/>
              </a:solidFill>
              <a:latin typeface="Arial"/>
              <a:ea typeface="Arial"/>
              <a:cs typeface="Arial"/>
              <a:sym typeface="Arial"/>
            </a:endParaRPr>
          </a:p>
        </p:txBody>
      </p:sp>
      <p:sp>
        <p:nvSpPr>
          <p:cNvPr id="190" name="Google Shape;190;p20"/>
          <p:cNvSpPr txBox="1"/>
          <p:nvPr/>
        </p:nvSpPr>
        <p:spPr>
          <a:xfrm>
            <a:off x="3251200" y="5142324"/>
            <a:ext cx="11785600" cy="2462213"/>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4800"/>
              <a:buFont typeface="Arial"/>
              <a:buNone/>
            </a:pPr>
            <a:r>
              <a:rPr lang="en-US" sz="8000" b="1" i="1" u="none" strike="noStrike" cap="none">
                <a:solidFill>
                  <a:srgbClr val="FFC000"/>
                </a:solidFill>
                <a:latin typeface="Arial"/>
                <a:ea typeface="Arial"/>
                <a:cs typeface="Arial"/>
                <a:sym typeface="Arial"/>
              </a:rPr>
              <a:t>All: </a:t>
            </a:r>
            <a:r>
              <a:rPr lang="en-US" sz="8000" b="1" i="0" u="none" strike="noStrike" cap="none">
                <a:solidFill>
                  <a:srgbClr val="FFFFFF"/>
                </a:solidFill>
                <a:latin typeface="Arial"/>
                <a:ea typeface="Arial"/>
                <a:cs typeface="Arial"/>
                <a:sym typeface="Arial"/>
              </a:rPr>
              <a:t>Praise to You,</a:t>
            </a:r>
            <a:endParaRPr sz="2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4800"/>
              <a:buFont typeface="Arial"/>
              <a:buNone/>
            </a:pPr>
            <a:r>
              <a:rPr lang="en-US" sz="8000" b="1" i="0" u="none" strike="noStrike" cap="none">
                <a:solidFill>
                  <a:srgbClr val="FFFFFF"/>
                </a:solidFill>
                <a:latin typeface="Arial"/>
                <a:ea typeface="Arial"/>
                <a:cs typeface="Arial"/>
                <a:sym typeface="Arial"/>
              </a:rPr>
              <a:t>       Lord Jesus Christ.</a:t>
            </a:r>
            <a:endParaRPr sz="2800" b="0" i="0" u="none" strike="noStrike" cap="non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Shape 210"/>
        <p:cNvGrpSpPr/>
        <p:nvPr/>
      </p:nvGrpSpPr>
      <p:grpSpPr>
        <a:xfrm>
          <a:off x="0" y="0"/>
          <a:ext cx="0" cy="0"/>
          <a:chOff x="0" y="0"/>
          <a:chExt cx="0" cy="0"/>
        </a:xfrm>
      </p:grpSpPr>
      <p:sp>
        <p:nvSpPr>
          <p:cNvPr id="3" name="Google Shape;196;p21">
            <a:extLst>
              <a:ext uri="{FF2B5EF4-FFF2-40B4-BE49-F238E27FC236}">
                <a16:creationId xmlns="" xmlns:a16="http://schemas.microsoft.com/office/drawing/2014/main" id="{F80C0146-BE6D-4255-8605-91D84D68568F}"/>
              </a:ext>
            </a:extLst>
          </p:cNvPr>
          <p:cNvSpPr/>
          <p:nvPr/>
        </p:nvSpPr>
        <p:spPr>
          <a:xfrm>
            <a:off x="576064" y="3275153"/>
            <a:ext cx="9144000" cy="3402278"/>
          </a:xfrm>
          <a:prstGeom prst="rect">
            <a:avLst/>
          </a:prstGeom>
          <a:noFill/>
          <a:ln>
            <a:noFill/>
          </a:ln>
        </p:spPr>
        <p:txBody>
          <a:bodyPr spcFirstLastPara="1" wrap="square" lIns="91425" tIns="45700" rIns="91425" bIns="45700" anchor="t" anchorCtr="0">
            <a:spAutoFit/>
          </a:bodyPr>
          <a:lstStyle/>
          <a:p>
            <a:pPr marL="0" marR="0" lvl="0" indent="0" algn="ctr" rtl="0">
              <a:lnSpc>
                <a:spcPct val="140625"/>
              </a:lnSpc>
              <a:spcBef>
                <a:spcPts val="0"/>
              </a:spcBef>
              <a:spcAft>
                <a:spcPts val="0"/>
              </a:spcAft>
              <a:buClr>
                <a:srgbClr val="000000"/>
              </a:buClr>
              <a:buSzPts val="9600"/>
              <a:buFont typeface="Arial"/>
              <a:buNone/>
            </a:pPr>
            <a:r>
              <a:rPr lang="en-US" sz="9600" b="1" i="0" u="none" strike="noStrike" cap="none" dirty="0">
                <a:solidFill>
                  <a:srgbClr val="FFFFFF"/>
                </a:solidFill>
                <a:latin typeface="Arial"/>
                <a:ea typeface="Arial"/>
                <a:cs typeface="Arial"/>
                <a:sym typeface="Arial"/>
              </a:rPr>
              <a:t>GOSPEL MESSAGE</a:t>
            </a:r>
            <a:endParaRPr sz="1400" b="0" i="0" u="none" strike="noStrike" cap="none" dirty="0">
              <a:solidFill>
                <a:srgbClr val="000000"/>
              </a:solidFill>
              <a:latin typeface="Arial"/>
              <a:ea typeface="Arial"/>
              <a:cs typeface="Arial"/>
              <a:sym typeface="Arial"/>
            </a:endParaRPr>
          </a:p>
        </p:txBody>
      </p:sp>
      <p:pic>
        <p:nvPicPr>
          <p:cNvPr id="4" name="Google Shape;197;p21">
            <a:extLst>
              <a:ext uri="{FF2B5EF4-FFF2-40B4-BE49-F238E27FC236}">
                <a16:creationId xmlns="" xmlns:a16="http://schemas.microsoft.com/office/drawing/2014/main" id="{62ECE378-442B-44B7-85BB-DDA264BD2BFB}"/>
              </a:ext>
            </a:extLst>
          </p:cNvPr>
          <p:cNvPicPr preferRelativeResize="0"/>
          <p:nvPr/>
        </p:nvPicPr>
        <p:blipFill rotWithShape="1">
          <a:blip r:embed="rId3">
            <a:alphaModFix/>
          </a:blip>
          <a:srcRect/>
          <a:stretch/>
        </p:blipFill>
        <p:spPr>
          <a:xfrm>
            <a:off x="9720064" y="1471092"/>
            <a:ext cx="7010400" cy="70104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Shape 202"/>
        <p:cNvGrpSpPr/>
        <p:nvPr/>
      </p:nvGrpSpPr>
      <p:grpSpPr>
        <a:xfrm>
          <a:off x="0" y="0"/>
          <a:ext cx="0" cy="0"/>
          <a:chOff x="0" y="0"/>
          <a:chExt cx="0" cy="0"/>
        </a:xfrm>
      </p:grpSpPr>
      <p:sp>
        <p:nvSpPr>
          <p:cNvPr id="203" name="Google Shape;203;p22"/>
          <p:cNvSpPr/>
          <p:nvPr/>
        </p:nvSpPr>
        <p:spPr>
          <a:xfrm>
            <a:off x="1500134" y="2325004"/>
            <a:ext cx="7496356" cy="1438983"/>
          </a:xfrm>
          <a:prstGeom prst="rect">
            <a:avLst/>
          </a:prstGeom>
          <a:solidFill>
            <a:srgbClr val="92D05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dirty="0" smtClean="0">
                <a:solidFill>
                  <a:schemeClr val="tx1"/>
                </a:solidFill>
                <a:latin typeface="Arial Black"/>
                <a:ea typeface="Arial Black"/>
                <a:cs typeface="Arial Black"/>
                <a:sym typeface="Arial Black"/>
              </a:rPr>
              <a:t>Activity: </a:t>
            </a:r>
          </a:p>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dirty="0" smtClean="0">
                <a:solidFill>
                  <a:schemeClr val="tx1"/>
                </a:solidFill>
                <a:latin typeface="Arial Black"/>
                <a:ea typeface="Arial Black"/>
                <a:cs typeface="Arial Black"/>
                <a:sym typeface="Arial Black"/>
              </a:rPr>
              <a:t>Bee Attitudes</a:t>
            </a:r>
            <a:endParaRPr sz="1400" b="0" i="0" u="none" strike="noStrike" cap="none" dirty="0">
              <a:solidFill>
                <a:schemeClr val="tx1"/>
              </a:solidFill>
              <a:sym typeface="Arial"/>
            </a:endParaRPr>
          </a:p>
        </p:txBody>
      </p:sp>
      <p:sp>
        <p:nvSpPr>
          <p:cNvPr id="204" name="Google Shape;204;p22"/>
          <p:cNvSpPr txBox="1"/>
          <p:nvPr/>
        </p:nvSpPr>
        <p:spPr>
          <a:xfrm>
            <a:off x="1500134" y="4081691"/>
            <a:ext cx="6768900" cy="769401"/>
          </a:xfrm>
          <a:prstGeom prst="rect">
            <a:avLst/>
          </a:prstGeom>
          <a:noFill/>
          <a:ln>
            <a:noFill/>
          </a:ln>
        </p:spPr>
        <p:txBody>
          <a:bodyPr spcFirstLastPara="1" wrap="square" lIns="91425" tIns="45700" rIns="91425" bIns="45700" anchor="t" anchorCtr="0">
            <a:spAutoFit/>
          </a:bodyPr>
          <a:lstStyle/>
          <a:p>
            <a:pPr marL="457200" marR="0" lvl="0" indent="-508000" algn="l" rtl="0">
              <a:lnSpc>
                <a:spcPct val="100000"/>
              </a:lnSpc>
              <a:spcBef>
                <a:spcPts val="0"/>
              </a:spcBef>
              <a:spcAft>
                <a:spcPts val="0"/>
              </a:spcAft>
              <a:buClr>
                <a:schemeClr val="lt1"/>
              </a:buClr>
              <a:buSzPts val="4400"/>
              <a:buFont typeface="Calibri"/>
              <a:buChar char="-"/>
            </a:pPr>
            <a:endParaRPr sz="4400" b="1" dirty="0">
              <a:solidFill>
                <a:schemeClr val="lt1"/>
              </a:solidFill>
              <a:latin typeface="Calibri"/>
              <a:ea typeface="Calibri"/>
              <a:cs typeface="Calibri"/>
              <a:sym typeface="Calibri"/>
            </a:endParaRPr>
          </a:p>
        </p:txBody>
      </p:sp>
      <p:sp>
        <p:nvSpPr>
          <p:cNvPr id="5" name="Google Shape;155;p8">
            <a:extLst>
              <a:ext uri="{FF2B5EF4-FFF2-40B4-BE49-F238E27FC236}">
                <a16:creationId xmlns="" xmlns:a16="http://schemas.microsoft.com/office/drawing/2014/main" id="{B7417164-5268-4263-980D-1E9106AB5970}"/>
              </a:ext>
            </a:extLst>
          </p:cNvPr>
          <p:cNvSpPr txBox="1"/>
          <p:nvPr/>
        </p:nvSpPr>
        <p:spPr>
          <a:xfrm>
            <a:off x="1778577" y="4208300"/>
            <a:ext cx="6212013" cy="4154984"/>
          </a:xfrm>
          <a:prstGeom prst="rect">
            <a:avLst/>
          </a:prstGeom>
          <a:noFill/>
          <a:ln>
            <a:noFill/>
          </a:ln>
        </p:spPr>
        <p:txBody>
          <a:bodyPr spcFirstLastPara="1" wrap="square" lIns="0" tIns="0" rIns="0" bIns="0" anchor="t" anchorCtr="0">
            <a:spAutoFit/>
          </a:bodyPr>
          <a:lstStyle/>
          <a:p>
            <a:pPr lvl="0">
              <a:lnSpc>
                <a:spcPct val="150000"/>
              </a:lnSpc>
              <a:buSzPts val="4400"/>
            </a:pPr>
            <a:r>
              <a:rPr lang="en-US" sz="3600" dirty="0">
                <a:solidFill>
                  <a:schemeClr val="tx1"/>
                </a:solidFill>
                <a:latin typeface="Arial Black" pitchFamily="34" charset="0"/>
              </a:rPr>
              <a:t>Materials:</a:t>
            </a:r>
            <a:br>
              <a:rPr lang="en-US" sz="3600" dirty="0">
                <a:solidFill>
                  <a:schemeClr val="tx1"/>
                </a:solidFill>
                <a:latin typeface="Arial Black" pitchFamily="34" charset="0"/>
              </a:rPr>
            </a:br>
            <a:r>
              <a:rPr lang="en-US" sz="3600" dirty="0">
                <a:solidFill>
                  <a:schemeClr val="tx1"/>
                </a:solidFill>
                <a:latin typeface="Arial Black" pitchFamily="34" charset="0"/>
              </a:rPr>
              <a:t>1. </a:t>
            </a:r>
            <a:r>
              <a:rPr lang="en-US" sz="3600" dirty="0" smtClean="0">
                <a:solidFill>
                  <a:schemeClr val="tx1"/>
                </a:solidFill>
                <a:latin typeface="Arial Black" pitchFamily="34" charset="0"/>
              </a:rPr>
              <a:t>Colored Papers</a:t>
            </a:r>
          </a:p>
          <a:p>
            <a:pPr lvl="0">
              <a:lnSpc>
                <a:spcPct val="150000"/>
              </a:lnSpc>
              <a:buSzPts val="4400"/>
            </a:pPr>
            <a:r>
              <a:rPr lang="en-US" sz="3600" dirty="0">
                <a:solidFill>
                  <a:schemeClr val="tx1"/>
                </a:solidFill>
                <a:latin typeface="Arial Black" pitchFamily="34" charset="0"/>
              </a:rPr>
              <a:t>2</a:t>
            </a:r>
            <a:r>
              <a:rPr lang="en-US" sz="3600" dirty="0" smtClean="0">
                <a:solidFill>
                  <a:schemeClr val="tx1"/>
                </a:solidFill>
                <a:latin typeface="Arial Black" pitchFamily="34" charset="0"/>
              </a:rPr>
              <a:t>. Straw or sticks</a:t>
            </a:r>
          </a:p>
          <a:p>
            <a:pPr lvl="0">
              <a:lnSpc>
                <a:spcPct val="150000"/>
              </a:lnSpc>
              <a:buSzPts val="4400"/>
            </a:pPr>
            <a:r>
              <a:rPr lang="en-US" sz="3600" dirty="0" smtClean="0">
                <a:solidFill>
                  <a:schemeClr val="tx1"/>
                </a:solidFill>
                <a:latin typeface="Arial Black" pitchFamily="34" charset="0"/>
              </a:rPr>
              <a:t>3. Tape </a:t>
            </a:r>
          </a:p>
          <a:p>
            <a:pPr lvl="0">
              <a:lnSpc>
                <a:spcPct val="150000"/>
              </a:lnSpc>
              <a:buSzPts val="4400"/>
            </a:pPr>
            <a:r>
              <a:rPr lang="en-US" sz="3600" dirty="0" smtClean="0">
                <a:solidFill>
                  <a:schemeClr val="tx1"/>
                </a:solidFill>
                <a:latin typeface="Arial Black" pitchFamily="34" charset="0"/>
              </a:rPr>
              <a:t>4. Glue</a:t>
            </a:r>
            <a:endParaRPr lang="en-US" sz="3600" dirty="0">
              <a:solidFill>
                <a:schemeClr val="tx1"/>
              </a:solidFill>
              <a:latin typeface="Arial Black" pitchFamily="34" charset="0"/>
            </a:endParaRPr>
          </a:p>
        </p:txBody>
      </p:sp>
      <p:pic>
        <p:nvPicPr>
          <p:cNvPr id="2052" name="Picture 4" descr="https://i.pinimg.com/564x/da/50/15/da5015a66aab80379eedca1d0b8cb66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03339" y="536647"/>
            <a:ext cx="6900145" cy="920019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Shape 137"/>
        <p:cNvGrpSpPr/>
        <p:nvPr/>
      </p:nvGrpSpPr>
      <p:grpSpPr>
        <a:xfrm>
          <a:off x="0" y="0"/>
          <a:ext cx="0" cy="0"/>
          <a:chOff x="0" y="0"/>
          <a:chExt cx="0" cy="0"/>
        </a:xfrm>
      </p:grpSpPr>
      <p:sp>
        <p:nvSpPr>
          <p:cNvPr id="139" name="Google Shape;139;p6"/>
          <p:cNvSpPr txBox="1"/>
          <p:nvPr/>
        </p:nvSpPr>
        <p:spPr>
          <a:xfrm>
            <a:off x="524288" y="874441"/>
            <a:ext cx="8976531" cy="538609"/>
          </a:xfrm>
          <a:prstGeom prst="rect">
            <a:avLst/>
          </a:prstGeom>
          <a:noFill/>
          <a:ln>
            <a:noFill/>
          </a:ln>
        </p:spPr>
        <p:txBody>
          <a:bodyPr spcFirstLastPara="1" wrap="square" lIns="0" tIns="0" rIns="0" bIns="0" anchor="t" anchorCtr="0">
            <a:spAutoFit/>
          </a:bodyPr>
          <a:lstStyle/>
          <a:p>
            <a:pPr lvl="0">
              <a:buSzPts val="4000"/>
            </a:pPr>
            <a:r>
              <a:rPr lang="en-US" sz="3500" dirty="0">
                <a:solidFill>
                  <a:schemeClr val="tx1"/>
                </a:solidFill>
                <a:latin typeface="Arial Black" pitchFamily="34" charset="0"/>
              </a:rPr>
              <a:t>Instruction</a:t>
            </a:r>
            <a:r>
              <a:rPr lang="en-US" sz="3500" dirty="0" smtClean="0">
                <a:solidFill>
                  <a:schemeClr val="tx1"/>
                </a:solidFill>
                <a:latin typeface="Arial Black" pitchFamily="34" charset="0"/>
              </a:rPr>
              <a:t>:</a:t>
            </a:r>
            <a:endParaRPr lang="en-US" sz="3500" dirty="0">
              <a:solidFill>
                <a:schemeClr val="tx1"/>
              </a:solidFill>
              <a:latin typeface="Arial Black" pitchFamily="34" charset="0"/>
            </a:endParaRPr>
          </a:p>
        </p:txBody>
      </p:sp>
      <p:sp>
        <p:nvSpPr>
          <p:cNvPr id="140" name="Google Shape;140;p6" descr="Sunset Animated Illustration by Mina FZ. for Queble on Dribbble"/>
          <p:cNvSpPr/>
          <p:nvPr/>
        </p:nvSpPr>
        <p:spPr>
          <a:xfrm>
            <a:off x="8991600" y="4991100"/>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600" b="0" i="0" u="none" strike="noStrike" cap="none">
              <a:solidFill>
                <a:schemeClr val="dk1"/>
              </a:solidFill>
              <a:latin typeface="Calibri"/>
              <a:ea typeface="Calibri"/>
              <a:cs typeface="Calibri"/>
              <a:sym typeface="Calibri"/>
            </a:endParaRPr>
          </a:p>
        </p:txBody>
      </p:sp>
      <p:sp>
        <p:nvSpPr>
          <p:cNvPr id="9" name="Google Shape;139;p6"/>
          <p:cNvSpPr txBox="1"/>
          <p:nvPr/>
        </p:nvSpPr>
        <p:spPr>
          <a:xfrm>
            <a:off x="805642" y="928449"/>
            <a:ext cx="9829534" cy="8863965"/>
          </a:xfrm>
          <a:prstGeom prst="rect">
            <a:avLst/>
          </a:prstGeom>
          <a:noFill/>
          <a:ln>
            <a:noFill/>
          </a:ln>
        </p:spPr>
        <p:txBody>
          <a:bodyPr spcFirstLastPara="1" wrap="square" lIns="0" tIns="0" rIns="0" bIns="0" anchor="t" anchorCtr="0">
            <a:spAutoFit/>
          </a:bodyPr>
          <a:lstStyle/>
          <a:p>
            <a:pPr lvl="0">
              <a:lnSpc>
                <a:spcPct val="150000"/>
              </a:lnSpc>
              <a:buSzPts val="4000"/>
            </a:pPr>
            <a:endParaRPr lang="en-US" sz="3200" dirty="0">
              <a:solidFill>
                <a:schemeClr val="tx1"/>
              </a:solidFill>
              <a:latin typeface="Arial Black" pitchFamily="34" charset="0"/>
            </a:endParaRPr>
          </a:p>
          <a:p>
            <a:pPr marL="514350" lvl="0" indent="-514350">
              <a:lnSpc>
                <a:spcPct val="150000"/>
              </a:lnSpc>
              <a:buSzPts val="4000"/>
              <a:buAutoNum type="arabicPeriod"/>
            </a:pPr>
            <a:r>
              <a:rPr lang="en-US" sz="3200" dirty="0" smtClean="0">
                <a:solidFill>
                  <a:schemeClr val="tx1"/>
                </a:solidFill>
                <a:latin typeface="Arial Black" pitchFamily="34" charset="0"/>
              </a:rPr>
              <a:t>Cut 8 petal shapes and 1 circle from your colored papers.</a:t>
            </a:r>
          </a:p>
          <a:p>
            <a:pPr marL="514350" lvl="0" indent="-514350">
              <a:lnSpc>
                <a:spcPct val="150000"/>
              </a:lnSpc>
              <a:buSzPts val="4000"/>
              <a:buAutoNum type="arabicPeriod"/>
            </a:pPr>
            <a:r>
              <a:rPr lang="en-US" sz="3200" dirty="0" smtClean="0">
                <a:solidFill>
                  <a:schemeClr val="tx1"/>
                </a:solidFill>
                <a:latin typeface="Arial Black" pitchFamily="34" charset="0"/>
              </a:rPr>
              <a:t>Write the following in attitudes per petal:</a:t>
            </a:r>
          </a:p>
          <a:p>
            <a:pPr marL="1089025" lvl="0" indent="-239713" defTabSz="719138">
              <a:lnSpc>
                <a:spcPct val="150000"/>
              </a:lnSpc>
              <a:buSzPts val="4000"/>
              <a:buFont typeface="Arial" panose="020B0604020202020204" pitchFamily="34" charset="0"/>
              <a:buChar char="•"/>
              <a:tabLst>
                <a:tab pos="1154113" algn="l"/>
              </a:tabLst>
            </a:pPr>
            <a:r>
              <a:rPr lang="en-US" sz="3200" dirty="0" smtClean="0">
                <a:solidFill>
                  <a:schemeClr val="tx1"/>
                </a:solidFill>
                <a:latin typeface="Arial Black" pitchFamily="34" charset="0"/>
              </a:rPr>
              <a:t>Be humble</a:t>
            </a:r>
          </a:p>
          <a:p>
            <a:pPr marL="1089025" lvl="0" indent="-239713" defTabSz="719138">
              <a:lnSpc>
                <a:spcPct val="150000"/>
              </a:lnSpc>
              <a:buSzPts val="4000"/>
              <a:buFont typeface="Arial" panose="020B0604020202020204" pitchFamily="34" charset="0"/>
              <a:buChar char="•"/>
            </a:pPr>
            <a:r>
              <a:rPr lang="en-US" sz="3200" dirty="0" smtClean="0">
                <a:solidFill>
                  <a:schemeClr val="tx1"/>
                </a:solidFill>
                <a:latin typeface="Arial Black" pitchFamily="34" charset="0"/>
              </a:rPr>
              <a:t>Be kind and share</a:t>
            </a:r>
          </a:p>
          <a:p>
            <a:pPr marL="1089025" lvl="0" indent="-239713" defTabSz="719138">
              <a:lnSpc>
                <a:spcPct val="150000"/>
              </a:lnSpc>
              <a:buSzPts val="4000"/>
              <a:buFont typeface="Arial" panose="020B0604020202020204" pitchFamily="34" charset="0"/>
              <a:buChar char="•"/>
            </a:pPr>
            <a:r>
              <a:rPr lang="en-US" sz="3200" dirty="0" smtClean="0">
                <a:solidFill>
                  <a:schemeClr val="tx1"/>
                </a:solidFill>
                <a:latin typeface="Arial Black" pitchFamily="34" charset="0"/>
              </a:rPr>
              <a:t>Be fair</a:t>
            </a:r>
          </a:p>
          <a:p>
            <a:pPr marL="1089025" lvl="0" indent="-239713" defTabSz="719138">
              <a:lnSpc>
                <a:spcPct val="150000"/>
              </a:lnSpc>
              <a:buSzPts val="4000"/>
              <a:buFont typeface="Arial" panose="020B0604020202020204" pitchFamily="34" charset="0"/>
              <a:buChar char="•"/>
            </a:pPr>
            <a:r>
              <a:rPr lang="en-US" sz="3200" dirty="0" smtClean="0">
                <a:solidFill>
                  <a:schemeClr val="tx1"/>
                </a:solidFill>
                <a:latin typeface="Arial Black" pitchFamily="34" charset="0"/>
              </a:rPr>
              <a:t>Be peaceful</a:t>
            </a:r>
          </a:p>
          <a:p>
            <a:pPr marL="1089025" lvl="0" indent="-239713" defTabSz="719138">
              <a:lnSpc>
                <a:spcPct val="150000"/>
              </a:lnSpc>
              <a:buSzPts val="4000"/>
              <a:buFont typeface="Arial" panose="020B0604020202020204" pitchFamily="34" charset="0"/>
              <a:buChar char="•"/>
            </a:pPr>
            <a:r>
              <a:rPr lang="en-US" sz="3200" dirty="0" err="1" smtClean="0">
                <a:solidFill>
                  <a:schemeClr val="tx1"/>
                </a:solidFill>
                <a:latin typeface="Arial Black" pitchFamily="34" charset="0"/>
              </a:rPr>
              <a:t>Firguve</a:t>
            </a:r>
            <a:endParaRPr lang="en-US" sz="3200" dirty="0" smtClean="0">
              <a:solidFill>
                <a:schemeClr val="tx1"/>
              </a:solidFill>
              <a:latin typeface="Arial Black" pitchFamily="34" charset="0"/>
            </a:endParaRPr>
          </a:p>
          <a:p>
            <a:pPr marL="1089025" lvl="0" indent="-239713" defTabSz="719138">
              <a:lnSpc>
                <a:spcPct val="150000"/>
              </a:lnSpc>
              <a:buSzPts val="4000"/>
              <a:buFont typeface="Arial" panose="020B0604020202020204" pitchFamily="34" charset="0"/>
              <a:buChar char="•"/>
            </a:pPr>
            <a:r>
              <a:rPr lang="en-US" sz="3200" dirty="0" smtClean="0">
                <a:solidFill>
                  <a:schemeClr val="tx1"/>
                </a:solidFill>
                <a:latin typeface="Arial Black" pitchFamily="34" charset="0"/>
              </a:rPr>
              <a:t>It’s okay to cry</a:t>
            </a:r>
          </a:p>
          <a:p>
            <a:pPr marL="1089025" lvl="0" indent="-239713" defTabSz="719138">
              <a:lnSpc>
                <a:spcPct val="150000"/>
              </a:lnSpc>
              <a:buSzPts val="4000"/>
              <a:buFont typeface="Arial" panose="020B0604020202020204" pitchFamily="34" charset="0"/>
              <a:buChar char="•"/>
            </a:pPr>
            <a:r>
              <a:rPr lang="en-US" sz="3200" dirty="0" smtClean="0">
                <a:solidFill>
                  <a:schemeClr val="tx1"/>
                </a:solidFill>
                <a:latin typeface="Arial Black" pitchFamily="34" charset="0"/>
              </a:rPr>
              <a:t>Trust in God</a:t>
            </a:r>
          </a:p>
          <a:p>
            <a:pPr marL="1089025" lvl="0" indent="-239713" defTabSz="719138">
              <a:lnSpc>
                <a:spcPct val="150000"/>
              </a:lnSpc>
              <a:buSzPts val="4000"/>
              <a:buFont typeface="Arial" panose="020B0604020202020204" pitchFamily="34" charset="0"/>
              <a:buChar char="•"/>
            </a:pPr>
            <a:r>
              <a:rPr lang="en-US" sz="3200" dirty="0" smtClean="0">
                <a:solidFill>
                  <a:schemeClr val="tx1"/>
                </a:solidFill>
                <a:latin typeface="Arial Black" pitchFamily="34" charset="0"/>
              </a:rPr>
              <a:t>Obey God and Love God</a:t>
            </a:r>
            <a:endParaRPr lang="en-US" sz="3200" dirty="0">
              <a:solidFill>
                <a:schemeClr val="tx1"/>
              </a:solidFill>
              <a:latin typeface="Arial Black" pitchFamily="34" charset="0"/>
            </a:endParaRPr>
          </a:p>
        </p:txBody>
      </p:sp>
      <p:pic>
        <p:nvPicPr>
          <p:cNvPr id="10" name="Picture 4" descr="https://i.pinimg.com/564x/da/50/15/da5015a66aab80379eedca1d0b8cb66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16530" y="543402"/>
            <a:ext cx="6900145" cy="92001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88077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Shape 137"/>
        <p:cNvGrpSpPr/>
        <p:nvPr/>
      </p:nvGrpSpPr>
      <p:grpSpPr>
        <a:xfrm>
          <a:off x="0" y="0"/>
          <a:ext cx="0" cy="0"/>
          <a:chOff x="0" y="0"/>
          <a:chExt cx="0" cy="0"/>
        </a:xfrm>
      </p:grpSpPr>
      <p:sp>
        <p:nvSpPr>
          <p:cNvPr id="139" name="Google Shape;139;p6"/>
          <p:cNvSpPr txBox="1"/>
          <p:nvPr/>
        </p:nvSpPr>
        <p:spPr>
          <a:xfrm>
            <a:off x="783870" y="2408906"/>
            <a:ext cx="8976531" cy="538609"/>
          </a:xfrm>
          <a:prstGeom prst="rect">
            <a:avLst/>
          </a:prstGeom>
          <a:noFill/>
          <a:ln>
            <a:noFill/>
          </a:ln>
        </p:spPr>
        <p:txBody>
          <a:bodyPr spcFirstLastPara="1" wrap="square" lIns="0" tIns="0" rIns="0" bIns="0" anchor="t" anchorCtr="0">
            <a:spAutoFit/>
          </a:bodyPr>
          <a:lstStyle/>
          <a:p>
            <a:pPr lvl="0">
              <a:buSzPts val="4000"/>
            </a:pPr>
            <a:r>
              <a:rPr lang="en-US" sz="3500" dirty="0">
                <a:solidFill>
                  <a:schemeClr val="tx1"/>
                </a:solidFill>
                <a:latin typeface="Arial Black" pitchFamily="34" charset="0"/>
              </a:rPr>
              <a:t>Instruction</a:t>
            </a:r>
            <a:r>
              <a:rPr lang="en-US" sz="3500" dirty="0" smtClean="0">
                <a:solidFill>
                  <a:schemeClr val="tx1"/>
                </a:solidFill>
                <a:latin typeface="Arial Black" pitchFamily="34" charset="0"/>
              </a:rPr>
              <a:t>:</a:t>
            </a:r>
            <a:endParaRPr lang="en-US" sz="3500" dirty="0">
              <a:solidFill>
                <a:schemeClr val="tx1"/>
              </a:solidFill>
              <a:latin typeface="Arial Black" pitchFamily="34" charset="0"/>
            </a:endParaRPr>
          </a:p>
        </p:txBody>
      </p:sp>
      <p:sp>
        <p:nvSpPr>
          <p:cNvPr id="140" name="Google Shape;140;p6" descr="Sunset Animated Illustration by Mina FZ. for Queble on Dribbble"/>
          <p:cNvSpPr/>
          <p:nvPr/>
        </p:nvSpPr>
        <p:spPr>
          <a:xfrm>
            <a:off x="8991600" y="4991100"/>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600" b="0" i="0" u="none" strike="noStrike" cap="none">
              <a:solidFill>
                <a:schemeClr val="dk1"/>
              </a:solidFill>
              <a:latin typeface="Calibri"/>
              <a:ea typeface="Calibri"/>
              <a:cs typeface="Calibri"/>
              <a:sym typeface="Calibri"/>
            </a:endParaRPr>
          </a:p>
        </p:txBody>
      </p:sp>
      <p:sp>
        <p:nvSpPr>
          <p:cNvPr id="9" name="Google Shape;139;p6"/>
          <p:cNvSpPr txBox="1"/>
          <p:nvPr/>
        </p:nvSpPr>
        <p:spPr>
          <a:xfrm>
            <a:off x="783870" y="2408906"/>
            <a:ext cx="8969730" cy="4431983"/>
          </a:xfrm>
          <a:prstGeom prst="rect">
            <a:avLst/>
          </a:prstGeom>
          <a:noFill/>
          <a:ln>
            <a:noFill/>
          </a:ln>
        </p:spPr>
        <p:txBody>
          <a:bodyPr spcFirstLastPara="1" wrap="square" lIns="0" tIns="0" rIns="0" bIns="0" anchor="t" anchorCtr="0">
            <a:spAutoFit/>
          </a:bodyPr>
          <a:lstStyle/>
          <a:p>
            <a:pPr lvl="0">
              <a:lnSpc>
                <a:spcPct val="150000"/>
              </a:lnSpc>
              <a:buSzPts val="4000"/>
            </a:pPr>
            <a:endParaRPr lang="en-US" sz="3200" dirty="0">
              <a:solidFill>
                <a:schemeClr val="tx1"/>
              </a:solidFill>
              <a:latin typeface="Arial Black" pitchFamily="34" charset="0"/>
            </a:endParaRPr>
          </a:p>
          <a:p>
            <a:pPr lvl="0">
              <a:lnSpc>
                <a:spcPct val="150000"/>
              </a:lnSpc>
              <a:buSzPts val="4000"/>
            </a:pPr>
            <a:r>
              <a:rPr lang="en-US" sz="3200" dirty="0" smtClean="0">
                <a:solidFill>
                  <a:schemeClr val="tx1"/>
                </a:solidFill>
                <a:latin typeface="Arial Black" pitchFamily="34" charset="0"/>
              </a:rPr>
              <a:t>3. Using tape or glue, put together the 8 petals and 1 circle to make a flower just like in the picture</a:t>
            </a:r>
          </a:p>
          <a:p>
            <a:pPr lvl="0">
              <a:lnSpc>
                <a:spcPct val="150000"/>
              </a:lnSpc>
              <a:buSzPts val="4000"/>
            </a:pPr>
            <a:r>
              <a:rPr lang="en-US" sz="3200" dirty="0" smtClean="0">
                <a:solidFill>
                  <a:schemeClr val="tx1"/>
                </a:solidFill>
                <a:latin typeface="Arial Black" pitchFamily="34" charset="0"/>
              </a:rPr>
              <a:t>4. Using a tape, put the stick at the back of the flower.</a:t>
            </a:r>
            <a:endParaRPr lang="en-US" sz="3200" dirty="0">
              <a:solidFill>
                <a:schemeClr val="tx1"/>
              </a:solidFill>
              <a:latin typeface="Arial Black" pitchFamily="34" charset="0"/>
            </a:endParaRPr>
          </a:p>
        </p:txBody>
      </p:sp>
      <p:pic>
        <p:nvPicPr>
          <p:cNvPr id="10" name="Picture 4" descr="https://i.pinimg.com/564x/da/50/15/da5015a66aab80379eedca1d0b8cb66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03985" y="543402"/>
            <a:ext cx="6900145" cy="92001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70141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Shape 217"/>
        <p:cNvGrpSpPr/>
        <p:nvPr/>
      </p:nvGrpSpPr>
      <p:grpSpPr>
        <a:xfrm>
          <a:off x="0" y="0"/>
          <a:ext cx="0" cy="0"/>
          <a:chOff x="0" y="0"/>
          <a:chExt cx="0" cy="0"/>
        </a:xfrm>
      </p:grpSpPr>
      <p:sp>
        <p:nvSpPr>
          <p:cNvPr id="218" name="Google Shape;218;gf7e905350f_0_52"/>
          <p:cNvSpPr/>
          <p:nvPr/>
        </p:nvSpPr>
        <p:spPr>
          <a:xfrm>
            <a:off x="1142944" y="577707"/>
            <a:ext cx="5857800" cy="745800"/>
          </a:xfrm>
          <a:prstGeom prst="rect">
            <a:avLst/>
          </a:prstGeom>
          <a:solidFill>
            <a:schemeClr val="accent5">
              <a:lumMod val="50000"/>
            </a:schemeClr>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dirty="0">
                <a:solidFill>
                  <a:schemeClr val="lt1"/>
                </a:solidFill>
                <a:latin typeface="Arial Black"/>
                <a:ea typeface="Arial Black"/>
                <a:cs typeface="Arial Black"/>
                <a:sym typeface="Arial Black"/>
              </a:rPr>
              <a:t>Closing Prayer</a:t>
            </a:r>
            <a:endParaRPr sz="1400" b="0" i="0" u="none" strike="noStrike" cap="none" dirty="0">
              <a:solidFill>
                <a:srgbClr val="000000"/>
              </a:solidFill>
              <a:latin typeface="Arial"/>
              <a:ea typeface="Arial"/>
              <a:cs typeface="Arial"/>
              <a:sym typeface="Arial"/>
            </a:endParaRPr>
          </a:p>
        </p:txBody>
      </p:sp>
      <p:sp>
        <p:nvSpPr>
          <p:cNvPr id="219" name="Google Shape;219;gf7e905350f_0_52"/>
          <p:cNvSpPr/>
          <p:nvPr/>
        </p:nvSpPr>
        <p:spPr>
          <a:xfrm>
            <a:off x="978117" y="2128709"/>
            <a:ext cx="9238200" cy="6860854"/>
          </a:xfrm>
          <a:prstGeom prst="rect">
            <a:avLst/>
          </a:prstGeom>
          <a:noFill/>
          <a:ln>
            <a:noFill/>
          </a:ln>
        </p:spPr>
        <p:txBody>
          <a:bodyPr spcFirstLastPara="1" wrap="square" lIns="91425" tIns="45700" rIns="91425" bIns="45700" anchor="ctr" anchorCtr="0">
            <a:noAutofit/>
          </a:bodyPr>
          <a:lstStyle/>
          <a:p>
            <a:pPr algn="just" fontAlgn="base"/>
            <a:r>
              <a:rPr lang="en-US" sz="3200" dirty="0" smtClean="0">
                <a:solidFill>
                  <a:schemeClr val="bg1"/>
                </a:solidFill>
              </a:rPr>
              <a:t>Dear God,</a:t>
            </a:r>
          </a:p>
          <a:p>
            <a:pPr algn="just" fontAlgn="base"/>
            <a:endParaRPr lang="en-US" sz="3200" dirty="0">
              <a:solidFill>
                <a:schemeClr val="bg1"/>
              </a:solidFill>
            </a:endParaRPr>
          </a:p>
          <a:p>
            <a:pPr algn="just" fontAlgn="base"/>
            <a:r>
              <a:rPr lang="en-US" sz="3200" dirty="0" smtClean="0">
                <a:solidFill>
                  <a:schemeClr val="bg1"/>
                </a:solidFill>
              </a:rPr>
              <a:t>We thank You Lord for the guide that You’ve given us so we can be better persons. Thank you for Your love that longs for us to be with You in heaven someday. Help us to be kind, to be fair, to be peaceful, to forgive, to cry when there is need, to trust in You and to obey </a:t>
            </a:r>
            <a:r>
              <a:rPr lang="en-US" sz="3200" smtClean="0">
                <a:solidFill>
                  <a:schemeClr val="bg1"/>
                </a:solidFill>
              </a:rPr>
              <a:t>You always.</a:t>
            </a:r>
            <a:endParaRPr lang="en-US" sz="3200" dirty="0" smtClean="0">
              <a:solidFill>
                <a:schemeClr val="bg1"/>
              </a:solidFill>
            </a:endParaRPr>
          </a:p>
          <a:p>
            <a:pPr algn="just" fontAlgn="base"/>
            <a:endParaRPr lang="en-US" sz="3200" dirty="0">
              <a:solidFill>
                <a:schemeClr val="bg1"/>
              </a:solidFill>
            </a:endParaRPr>
          </a:p>
          <a:p>
            <a:pPr algn="just" fontAlgn="base"/>
            <a:r>
              <a:rPr lang="en-US" sz="3200" dirty="0" smtClean="0">
                <a:solidFill>
                  <a:schemeClr val="bg1"/>
                </a:solidFill>
              </a:rPr>
              <a:t>In Jesus name, we pray.</a:t>
            </a:r>
          </a:p>
          <a:p>
            <a:pPr algn="just" fontAlgn="base"/>
            <a:endParaRPr lang="en-US" sz="3200" dirty="0">
              <a:solidFill>
                <a:schemeClr val="bg1"/>
              </a:solidFill>
            </a:endParaRPr>
          </a:p>
          <a:p>
            <a:pPr algn="just" fontAlgn="base"/>
            <a:r>
              <a:rPr lang="en-US" sz="3200" dirty="0" smtClean="0">
                <a:solidFill>
                  <a:schemeClr val="bg1"/>
                </a:solidFill>
              </a:rPr>
              <a:t>Amen.</a:t>
            </a:r>
          </a:p>
          <a:p>
            <a:pPr algn="just" fontAlgn="base"/>
            <a:endParaRPr lang="en-US" sz="3200" dirty="0">
              <a:solidFill>
                <a:schemeClr val="bg1"/>
              </a:solidFill>
            </a:endParaRPr>
          </a:p>
          <a:p>
            <a:pPr algn="just" fontAlgn="base"/>
            <a:endParaRPr lang="en-US" sz="3200" dirty="0" smtClean="0">
              <a:solidFill>
                <a:schemeClr val="bg1"/>
              </a:solidFill>
            </a:endParaRPr>
          </a:p>
        </p:txBody>
      </p:sp>
      <p:pic>
        <p:nvPicPr>
          <p:cNvPr id="220" name="Google Shape;220;gf7e905350f_0_52" descr="Image result for animated kid praying transparent background"/>
          <p:cNvPicPr preferRelativeResize="0"/>
          <p:nvPr/>
        </p:nvPicPr>
        <p:blipFill rotWithShape="1">
          <a:blip r:embed="rId3">
            <a:alphaModFix/>
          </a:blip>
          <a:srcRect/>
          <a:stretch/>
        </p:blipFill>
        <p:spPr>
          <a:xfrm>
            <a:off x="11160224" y="1120722"/>
            <a:ext cx="6552728" cy="8045556"/>
          </a:xfrm>
          <a:prstGeom prst="rect">
            <a:avLst/>
          </a:prstGeom>
          <a:noFill/>
          <a:ln>
            <a:noFill/>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Shape 98"/>
        <p:cNvGrpSpPr/>
        <p:nvPr/>
      </p:nvGrpSpPr>
      <p:grpSpPr>
        <a:xfrm>
          <a:off x="0" y="0"/>
          <a:ext cx="0" cy="0"/>
          <a:chOff x="0" y="0"/>
          <a:chExt cx="0" cy="0"/>
        </a:xfrm>
      </p:grpSpPr>
      <p:sp>
        <p:nvSpPr>
          <p:cNvPr id="99" name="Google Shape;99;p1"/>
          <p:cNvSpPr txBox="1"/>
          <p:nvPr/>
        </p:nvSpPr>
        <p:spPr>
          <a:xfrm>
            <a:off x="-62345" y="3086099"/>
            <a:ext cx="10515600" cy="34788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1300"/>
              <a:buFont typeface="Arial"/>
              <a:buNone/>
            </a:pPr>
            <a:r>
              <a:rPr lang="en-US" sz="11300" b="1" i="0" u="none" strike="noStrike" cap="none" dirty="0">
                <a:solidFill>
                  <a:srgbClr val="FFFFFF"/>
                </a:solidFill>
                <a:latin typeface="Arial"/>
                <a:ea typeface="Arial"/>
                <a:cs typeface="Arial"/>
                <a:sym typeface="Arial"/>
              </a:rPr>
              <a:t>LIVE THE WORD KIDS</a:t>
            </a:r>
            <a:endParaRPr sz="1400" b="0" i="0" u="none" strike="noStrike" cap="none" dirty="0">
              <a:solidFill>
                <a:srgbClr val="000000"/>
              </a:solidFill>
              <a:latin typeface="Arial"/>
              <a:ea typeface="Arial"/>
              <a:cs typeface="Arial"/>
              <a:sym typeface="Arial"/>
            </a:endParaRPr>
          </a:p>
        </p:txBody>
      </p:sp>
      <p:sp>
        <p:nvSpPr>
          <p:cNvPr id="100" name="Google Shape;100;p1"/>
          <p:cNvSpPr/>
          <p:nvPr/>
        </p:nvSpPr>
        <p:spPr>
          <a:xfrm>
            <a:off x="969818" y="6548586"/>
            <a:ext cx="8458200" cy="808178"/>
          </a:xfrm>
          <a:prstGeom prst="rect">
            <a:avLst/>
          </a:prstGeom>
          <a:solidFill>
            <a:schemeClr val="accent3">
              <a:lumMod val="50000"/>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1" name="Google Shape;101;p1"/>
          <p:cNvSpPr txBox="1"/>
          <p:nvPr/>
        </p:nvSpPr>
        <p:spPr>
          <a:xfrm>
            <a:off x="-62345" y="6721842"/>
            <a:ext cx="10515600" cy="461665"/>
          </a:xfrm>
          <a:prstGeom prst="rect">
            <a:avLst/>
          </a:prstGeom>
          <a:noFill/>
          <a:ln>
            <a:noFill/>
          </a:ln>
        </p:spPr>
        <p:txBody>
          <a:bodyPr spcFirstLastPara="1" wrap="square" lIns="0" tIns="0" rIns="0" bIns="0" anchor="t" anchorCtr="0">
            <a:spAutoFit/>
          </a:bodyPr>
          <a:lstStyle/>
          <a:p>
            <a:pPr lvl="0" algn="ctr">
              <a:buSzPts val="3000"/>
            </a:pPr>
            <a:r>
              <a:rPr lang="en-US" sz="3000" b="1" dirty="0">
                <a:solidFill>
                  <a:srgbClr val="FFFFFF"/>
                </a:solidFill>
              </a:rPr>
              <a:t>6</a:t>
            </a:r>
            <a:r>
              <a:rPr lang="en-US" sz="3000" b="1" baseline="30000" dirty="0" smtClean="0">
                <a:solidFill>
                  <a:srgbClr val="FFFFFF"/>
                </a:solidFill>
              </a:rPr>
              <a:t>th</a:t>
            </a:r>
            <a:r>
              <a:rPr lang="en-US" sz="3000" b="1" dirty="0" smtClean="0">
                <a:solidFill>
                  <a:srgbClr val="FFFFFF"/>
                </a:solidFill>
              </a:rPr>
              <a:t> </a:t>
            </a:r>
            <a:r>
              <a:rPr lang="en-US" sz="3000" b="1" dirty="0">
                <a:solidFill>
                  <a:srgbClr val="FFFFFF"/>
                </a:solidFill>
              </a:rPr>
              <a:t>Sunday in Ordinary Time | Cycle C</a:t>
            </a:r>
            <a:endParaRPr lang="en-US" dirty="0"/>
          </a:p>
        </p:txBody>
      </p:sp>
      <p:pic>
        <p:nvPicPr>
          <p:cNvPr id="102" name="Google Shape;102;p1"/>
          <p:cNvPicPr preferRelativeResize="0"/>
          <p:nvPr/>
        </p:nvPicPr>
        <p:blipFill rotWithShape="1">
          <a:blip r:embed="rId3">
            <a:alphaModFix/>
          </a:blip>
          <a:srcRect/>
          <a:stretch/>
        </p:blipFill>
        <p:spPr>
          <a:xfrm>
            <a:off x="9864080" y="1638300"/>
            <a:ext cx="7010400" cy="7010400"/>
          </a:xfrm>
          <a:prstGeom prst="rect">
            <a:avLst/>
          </a:prstGeom>
          <a:noFill/>
          <a:ln>
            <a:noFill/>
          </a:ln>
        </p:spPr>
      </p:pic>
    </p:spTree>
    <p:extLst>
      <p:ext uri="{BB962C8B-B14F-4D97-AF65-F5344CB8AC3E}">
        <p14:creationId xmlns:p14="http://schemas.microsoft.com/office/powerpoint/2010/main" val="5428250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bg>
      <p:bgPr>
        <a:solidFill>
          <a:schemeClr val="accent1">
            <a:lumMod val="75000"/>
          </a:schemeClr>
        </a:solidFill>
        <a:effectLst/>
      </p:bgPr>
    </p:bg>
    <p:spTree>
      <p:nvGrpSpPr>
        <p:cNvPr id="1" name="Shape 107"/>
        <p:cNvGrpSpPr/>
        <p:nvPr/>
      </p:nvGrpSpPr>
      <p:grpSpPr>
        <a:xfrm>
          <a:off x="0" y="0"/>
          <a:ext cx="0" cy="0"/>
          <a:chOff x="0" y="0"/>
          <a:chExt cx="0" cy="0"/>
        </a:xfrm>
      </p:grpSpPr>
      <p:sp>
        <p:nvSpPr>
          <p:cNvPr id="108" name="Google Shape;108;gf389fad905_0_26"/>
          <p:cNvSpPr txBox="1"/>
          <p:nvPr/>
        </p:nvSpPr>
        <p:spPr>
          <a:xfrm>
            <a:off x="561000" y="2166017"/>
            <a:ext cx="17193296" cy="3877985"/>
          </a:xfrm>
          <a:prstGeom prst="rect">
            <a:avLst/>
          </a:prstGeom>
          <a:noFill/>
          <a:ln>
            <a:noFill/>
          </a:ln>
        </p:spPr>
        <p:txBody>
          <a:bodyPr spcFirstLastPara="1" wrap="square" lIns="0" tIns="0" rIns="0" bIns="0" anchor="t" anchorCtr="0">
            <a:spAutoFit/>
          </a:bodyPr>
          <a:lstStyle/>
          <a:p>
            <a:pPr algn="just"/>
            <a:r>
              <a:rPr lang="en-US" sz="2800" dirty="0" smtClean="0">
                <a:solidFill>
                  <a:schemeClr val="bg1"/>
                </a:solidFill>
                <a:latin typeface="Trebuchet MS" panose="020B0603020202020204" pitchFamily="34" charset="0"/>
              </a:rPr>
              <a:t>Today’s </a:t>
            </a:r>
            <a:r>
              <a:rPr lang="en-US" sz="2800" dirty="0">
                <a:solidFill>
                  <a:schemeClr val="bg1"/>
                </a:solidFill>
                <a:latin typeface="Trebuchet MS" panose="020B0603020202020204" pitchFamily="34" charset="0"/>
              </a:rPr>
              <a:t>Liturgy of the Word invites us to </a:t>
            </a:r>
            <a:r>
              <a:rPr lang="en-US" sz="2800" dirty="0" err="1">
                <a:solidFill>
                  <a:schemeClr val="bg1"/>
                </a:solidFill>
                <a:latin typeface="Trebuchet MS" panose="020B0603020202020204" pitchFamily="34" charset="0"/>
              </a:rPr>
              <a:t>refl</a:t>
            </a:r>
            <a:r>
              <a:rPr lang="en-US" sz="2800" dirty="0">
                <a:solidFill>
                  <a:schemeClr val="bg1"/>
                </a:solidFill>
                <a:latin typeface="Trebuchet MS" panose="020B0603020202020204" pitchFamily="34" charset="0"/>
              </a:rPr>
              <a:t> </a:t>
            </a:r>
            <a:r>
              <a:rPr lang="en-US" sz="2800" dirty="0" err="1">
                <a:solidFill>
                  <a:schemeClr val="bg1"/>
                </a:solidFill>
                <a:latin typeface="Trebuchet MS" panose="020B0603020202020204" pitchFamily="34" charset="0"/>
              </a:rPr>
              <a:t>ect</a:t>
            </a:r>
            <a:r>
              <a:rPr lang="en-US" sz="2800" dirty="0">
                <a:solidFill>
                  <a:schemeClr val="bg1"/>
                </a:solidFill>
                <a:latin typeface="Trebuchet MS" panose="020B0603020202020204" pitchFamily="34" charset="0"/>
              </a:rPr>
              <a:t> on two fundamental choices: blessing or curse, life or death. We </a:t>
            </a:r>
            <a:r>
              <a:rPr lang="en-US" sz="2800" dirty="0" smtClean="0">
                <a:solidFill>
                  <a:schemeClr val="bg1"/>
                </a:solidFill>
                <a:latin typeface="Trebuchet MS" panose="020B0603020202020204" pitchFamily="34" charset="0"/>
              </a:rPr>
              <a:t>choose the </a:t>
            </a:r>
            <a:r>
              <a:rPr lang="en-US" sz="2800" dirty="0">
                <a:solidFill>
                  <a:schemeClr val="bg1"/>
                </a:solidFill>
                <a:latin typeface="Trebuchet MS" panose="020B0603020202020204" pitchFamily="34" charset="0"/>
              </a:rPr>
              <a:t>best when we put our trust in the Lord and live </a:t>
            </a:r>
            <a:r>
              <a:rPr lang="en-US" sz="2800" dirty="0" smtClean="0">
                <a:solidFill>
                  <a:schemeClr val="bg1"/>
                </a:solidFill>
                <a:latin typeface="Trebuchet MS" panose="020B0603020202020204" pitchFamily="34" charset="0"/>
              </a:rPr>
              <a:t>according to </a:t>
            </a:r>
            <a:r>
              <a:rPr lang="en-US" sz="2800" dirty="0">
                <a:solidFill>
                  <a:schemeClr val="bg1"/>
                </a:solidFill>
                <a:latin typeface="Trebuchet MS" panose="020B0603020202020204" pitchFamily="34" charset="0"/>
              </a:rPr>
              <a:t>this choice. Such is the message of the Beatitudes. The Lord </a:t>
            </a:r>
            <a:r>
              <a:rPr lang="en-US" sz="2800" dirty="0" smtClean="0">
                <a:solidFill>
                  <a:schemeClr val="bg1"/>
                </a:solidFill>
                <a:latin typeface="Trebuchet MS" panose="020B0603020202020204" pitchFamily="34" charset="0"/>
              </a:rPr>
              <a:t>should be </a:t>
            </a:r>
            <a:r>
              <a:rPr lang="en-US" sz="2800" dirty="0">
                <a:solidFill>
                  <a:schemeClr val="bg1"/>
                </a:solidFill>
                <a:latin typeface="Trebuchet MS" panose="020B0603020202020204" pitchFamily="34" charset="0"/>
              </a:rPr>
              <a:t>our only Treasure, </a:t>
            </a:r>
            <a:r>
              <a:rPr lang="en-US" sz="2800" dirty="0" smtClean="0">
                <a:solidFill>
                  <a:schemeClr val="bg1"/>
                </a:solidFill>
                <a:latin typeface="Trebuchet MS" panose="020B0603020202020204" pitchFamily="34" charset="0"/>
              </a:rPr>
              <a:t> ur </a:t>
            </a:r>
            <a:r>
              <a:rPr lang="en-US" sz="2800" dirty="0">
                <a:solidFill>
                  <a:schemeClr val="bg1"/>
                </a:solidFill>
                <a:latin typeface="Trebuchet MS" panose="020B0603020202020204" pitchFamily="34" charset="0"/>
              </a:rPr>
              <a:t>Friend, our Guide, and our fi </a:t>
            </a:r>
            <a:r>
              <a:rPr lang="en-US" sz="2800" dirty="0" err="1">
                <a:solidFill>
                  <a:schemeClr val="bg1"/>
                </a:solidFill>
                <a:latin typeface="Trebuchet MS" panose="020B0603020202020204" pitchFamily="34" charset="0"/>
              </a:rPr>
              <a:t>nal</a:t>
            </a:r>
            <a:r>
              <a:rPr lang="en-US" sz="2800" dirty="0">
                <a:solidFill>
                  <a:schemeClr val="bg1"/>
                </a:solidFill>
                <a:latin typeface="Trebuchet MS" panose="020B0603020202020204" pitchFamily="34" charset="0"/>
              </a:rPr>
              <a:t> Reward</a:t>
            </a:r>
            <a:r>
              <a:rPr lang="en-US" sz="2800" dirty="0" smtClean="0">
                <a:solidFill>
                  <a:schemeClr val="bg1"/>
                </a:solidFill>
                <a:latin typeface="Trebuchet MS" panose="020B0603020202020204" pitchFamily="34" charset="0"/>
              </a:rPr>
              <a:t>.</a:t>
            </a:r>
          </a:p>
          <a:p>
            <a:pPr algn="just"/>
            <a:endParaRPr lang="en-US" sz="2800" dirty="0">
              <a:solidFill>
                <a:schemeClr val="bg1"/>
              </a:solidFill>
              <a:latin typeface="Trebuchet MS" panose="020B0603020202020204" pitchFamily="34" charset="0"/>
            </a:endParaRPr>
          </a:p>
          <a:p>
            <a:pPr algn="just"/>
            <a:r>
              <a:rPr lang="en-US" sz="2800" dirty="0">
                <a:solidFill>
                  <a:schemeClr val="bg1"/>
                </a:solidFill>
                <a:latin typeface="Trebuchet MS" panose="020B0603020202020204" pitchFamily="34" charset="0"/>
              </a:rPr>
              <a:t>In this Eucharist, we will pray in a special manner for the grace </a:t>
            </a:r>
            <a:r>
              <a:rPr lang="en-US" sz="2800" dirty="0" smtClean="0">
                <a:solidFill>
                  <a:schemeClr val="bg1"/>
                </a:solidFill>
                <a:latin typeface="Trebuchet MS" panose="020B0603020202020204" pitchFamily="34" charset="0"/>
              </a:rPr>
              <a:t>to always </a:t>
            </a:r>
            <a:r>
              <a:rPr lang="en-US" sz="2800" dirty="0">
                <a:solidFill>
                  <a:schemeClr val="bg1"/>
                </a:solidFill>
                <a:latin typeface="Trebuchet MS" panose="020B0603020202020204" pitchFamily="34" charset="0"/>
              </a:rPr>
              <a:t>stay close to the Lord Jesus and live by the light of his Beatitudes. We will also pray for those who are blinded by their </a:t>
            </a:r>
            <a:r>
              <a:rPr lang="en-US" sz="2800" dirty="0" smtClean="0">
                <a:solidFill>
                  <a:schemeClr val="bg1"/>
                </a:solidFill>
                <a:latin typeface="Trebuchet MS" panose="020B0603020202020204" pitchFamily="34" charset="0"/>
              </a:rPr>
              <a:t>passions and </a:t>
            </a:r>
            <a:r>
              <a:rPr lang="en-US" sz="2800" dirty="0">
                <a:solidFill>
                  <a:schemeClr val="bg1"/>
                </a:solidFill>
                <a:latin typeface="Trebuchet MS" panose="020B0603020202020204" pitchFamily="34" charset="0"/>
              </a:rPr>
              <a:t>make choices that are destructive of their dignity and </a:t>
            </a:r>
            <a:r>
              <a:rPr lang="en-US" sz="2800" dirty="0" smtClean="0">
                <a:solidFill>
                  <a:schemeClr val="bg1"/>
                </a:solidFill>
                <a:latin typeface="Trebuchet MS" panose="020B0603020202020204" pitchFamily="34" charset="0"/>
              </a:rPr>
              <a:t>endanger their </a:t>
            </a:r>
            <a:r>
              <a:rPr lang="en-US" sz="2800" dirty="0">
                <a:solidFill>
                  <a:schemeClr val="bg1"/>
                </a:solidFill>
                <a:latin typeface="Trebuchet MS" panose="020B0603020202020204" pitchFamily="34" charset="0"/>
              </a:rPr>
              <a:t>eternal salvation. May all of us see the light and live </a:t>
            </a:r>
            <a:r>
              <a:rPr lang="en-US" sz="2800" dirty="0" smtClean="0">
                <a:solidFill>
                  <a:schemeClr val="bg1"/>
                </a:solidFill>
                <a:latin typeface="Trebuchet MS" panose="020B0603020202020204" pitchFamily="34" charset="0"/>
              </a:rPr>
              <a:t>according to </a:t>
            </a:r>
            <a:r>
              <a:rPr lang="en-US" sz="2800" dirty="0">
                <a:solidFill>
                  <a:schemeClr val="bg1"/>
                </a:solidFill>
                <a:latin typeface="Trebuchet MS" panose="020B0603020202020204" pitchFamily="34" charset="0"/>
              </a:rPr>
              <a:t>the teaching and example of Jesus.</a:t>
            </a:r>
          </a:p>
        </p:txBody>
      </p:sp>
      <p:sp>
        <p:nvSpPr>
          <p:cNvPr id="109" name="Google Shape;109;gf389fad905_0_26"/>
          <p:cNvSpPr txBox="1"/>
          <p:nvPr/>
        </p:nvSpPr>
        <p:spPr>
          <a:xfrm>
            <a:off x="561000" y="543006"/>
            <a:ext cx="12322038" cy="677108"/>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US" sz="4400" b="1" i="0" u="sng" strike="noStrike" cap="none" dirty="0">
                <a:solidFill>
                  <a:schemeClr val="bg1"/>
                </a:solidFill>
                <a:latin typeface="Arial"/>
                <a:ea typeface="Arial"/>
                <a:cs typeface="Arial"/>
                <a:sym typeface="Arial"/>
              </a:rPr>
              <a:t>GOSPEL REFLECTION</a:t>
            </a:r>
            <a:endParaRPr sz="4400" b="0" i="0" u="sng" strike="noStrike" cap="none" dirty="0">
              <a:solidFill>
                <a:schemeClr val="bg1"/>
              </a:solidFill>
              <a:latin typeface="Arial"/>
              <a:ea typeface="Arial"/>
              <a:cs typeface="Arial"/>
              <a:sym typeface="Arial"/>
            </a:endParaRPr>
          </a:p>
        </p:txBody>
      </p:sp>
      <p:sp>
        <p:nvSpPr>
          <p:cNvPr id="4" name="Google Shape;108;gf389fad905_0_26">
            <a:extLst>
              <a:ext uri="{FF2B5EF4-FFF2-40B4-BE49-F238E27FC236}">
                <a16:creationId xmlns="" xmlns:a16="http://schemas.microsoft.com/office/drawing/2014/main" id="{A21AC191-9D84-469B-BBD5-18DD58F91834}"/>
              </a:ext>
            </a:extLst>
          </p:cNvPr>
          <p:cNvSpPr txBox="1"/>
          <p:nvPr/>
        </p:nvSpPr>
        <p:spPr>
          <a:xfrm>
            <a:off x="561000" y="9582840"/>
            <a:ext cx="15979644" cy="276999"/>
          </a:xfrm>
          <a:prstGeom prst="rect">
            <a:avLst/>
          </a:prstGeom>
          <a:noFill/>
          <a:ln>
            <a:noFill/>
          </a:ln>
        </p:spPr>
        <p:txBody>
          <a:bodyPr spcFirstLastPara="1" wrap="square" lIns="0" tIns="0" rIns="0" bIns="0" anchor="t" anchorCtr="0">
            <a:spAutoFit/>
          </a:bodyPr>
          <a:lstStyle/>
          <a:p>
            <a:r>
              <a:rPr lang="en-US" sz="1800" dirty="0" smtClean="0">
                <a:solidFill>
                  <a:schemeClr val="bg1">
                    <a:lumMod val="95000"/>
                  </a:schemeClr>
                </a:solidFill>
              </a:rPr>
              <a:t>Source: </a:t>
            </a:r>
            <a:r>
              <a:rPr lang="en-US" sz="1800" dirty="0" err="1" smtClean="0">
                <a:solidFill>
                  <a:schemeClr val="bg1">
                    <a:lumMod val="95000"/>
                  </a:schemeClr>
                </a:solidFill>
              </a:rPr>
              <a:t>Sambuhay</a:t>
            </a:r>
            <a:endParaRPr lang="en-US" sz="1800" dirty="0">
              <a:solidFill>
                <a:schemeClr val="bg1">
                  <a:lumMod val="95000"/>
                </a:schemeClr>
              </a:solidFill>
            </a:endParaRP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114"/>
        <p:cNvGrpSpPr/>
        <p:nvPr/>
      </p:nvGrpSpPr>
      <p:grpSpPr>
        <a:xfrm>
          <a:off x="0" y="0"/>
          <a:ext cx="0" cy="0"/>
          <a:chOff x="0" y="0"/>
          <a:chExt cx="0" cy="0"/>
        </a:xfrm>
      </p:grpSpPr>
      <p:sp>
        <p:nvSpPr>
          <p:cNvPr id="115" name="Google Shape;115;p3"/>
          <p:cNvSpPr/>
          <p:nvPr/>
        </p:nvSpPr>
        <p:spPr>
          <a:xfrm>
            <a:off x="0" y="8656090"/>
            <a:ext cx="18288000" cy="1829931"/>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6" name="Google Shape;116;p3"/>
          <p:cNvSpPr txBox="1"/>
          <p:nvPr/>
        </p:nvSpPr>
        <p:spPr>
          <a:xfrm>
            <a:off x="0" y="8650513"/>
            <a:ext cx="18288000" cy="923330"/>
          </a:xfrm>
          <a:prstGeom prst="rect">
            <a:avLst/>
          </a:prstGeom>
          <a:noFill/>
          <a:ln>
            <a:noFill/>
          </a:ln>
        </p:spPr>
        <p:txBody>
          <a:bodyPr spcFirstLastPara="1" wrap="square" lIns="0" tIns="0" rIns="0" bIns="0" anchor="t" anchorCtr="0">
            <a:spAutoFit/>
          </a:bodyPr>
          <a:lstStyle/>
          <a:p>
            <a:pPr lvl="0" algn="ctr">
              <a:buSzPts val="6600"/>
            </a:pPr>
            <a:r>
              <a:rPr lang="en-US" sz="6000" b="1" dirty="0">
                <a:solidFill>
                  <a:srgbClr val="FFFF99"/>
                </a:solidFill>
                <a:latin typeface="Arial Black"/>
                <a:ea typeface="Arial Black"/>
                <a:cs typeface="Arial Black"/>
                <a:sym typeface="Arial Black"/>
              </a:rPr>
              <a:t>The </a:t>
            </a:r>
            <a:r>
              <a:rPr lang="en-US" sz="6000" b="1" dirty="0" smtClean="0">
                <a:solidFill>
                  <a:srgbClr val="FFFF99"/>
                </a:solidFill>
                <a:latin typeface="Arial Black"/>
                <a:ea typeface="Arial Black"/>
                <a:cs typeface="Arial Black"/>
                <a:sym typeface="Arial Black"/>
              </a:rPr>
              <a:t>Beatitudes</a:t>
            </a:r>
            <a:endParaRPr lang="en-US" sz="6000" b="1" i="0" u="none" strike="noStrike" cap="none" dirty="0">
              <a:solidFill>
                <a:srgbClr val="FFFF99"/>
              </a:solidFill>
              <a:latin typeface="Arial Black"/>
              <a:ea typeface="Arial Black"/>
              <a:cs typeface="Arial Black"/>
              <a:sym typeface="Arial Black"/>
            </a:endParaRPr>
          </a:p>
        </p:txBody>
      </p:sp>
      <p:sp>
        <p:nvSpPr>
          <p:cNvPr id="117" name="Google Shape;117;p3"/>
          <p:cNvSpPr txBox="1"/>
          <p:nvPr/>
        </p:nvSpPr>
        <p:spPr>
          <a:xfrm>
            <a:off x="0" y="9501836"/>
            <a:ext cx="18288000" cy="769441"/>
          </a:xfrm>
          <a:prstGeom prst="rect">
            <a:avLst/>
          </a:prstGeom>
          <a:noFill/>
          <a:ln>
            <a:noFill/>
          </a:ln>
        </p:spPr>
        <p:txBody>
          <a:bodyPr spcFirstLastPara="1" wrap="square" lIns="0" tIns="0" rIns="0" bIns="0" anchor="t" anchorCtr="0">
            <a:spAutoFit/>
          </a:bodyPr>
          <a:lstStyle/>
          <a:p>
            <a:pPr lvl="0" algn="ctr">
              <a:buSzPts val="5000"/>
            </a:pPr>
            <a:r>
              <a:rPr lang="en-US" sz="5000" dirty="0" smtClean="0">
                <a:solidFill>
                  <a:schemeClr val="lt1"/>
                </a:solidFill>
                <a:latin typeface="Arial Black"/>
                <a:ea typeface="Arial Black"/>
                <a:cs typeface="Arial Black"/>
                <a:sym typeface="Arial Black"/>
              </a:rPr>
              <a:t>Luke </a:t>
            </a:r>
            <a:r>
              <a:rPr lang="en-US" sz="5000" dirty="0">
                <a:solidFill>
                  <a:schemeClr val="lt1"/>
                </a:solidFill>
                <a:latin typeface="Arial Black"/>
                <a:ea typeface="Arial Black"/>
                <a:cs typeface="Arial Black"/>
                <a:sym typeface="Arial Black"/>
              </a:rPr>
              <a:t>6:17.20-26</a:t>
            </a:r>
          </a:p>
        </p:txBody>
      </p:sp>
      <p:pic>
        <p:nvPicPr>
          <p:cNvPr id="4" name="Picture 3"/>
          <p:cNvPicPr>
            <a:picLocks noChangeAspect="1"/>
          </p:cNvPicPr>
          <p:nvPr/>
        </p:nvPicPr>
        <p:blipFill rotWithShape="1">
          <a:blip r:embed="rId3"/>
          <a:srcRect b="27601"/>
          <a:stretch/>
        </p:blipFill>
        <p:spPr>
          <a:xfrm>
            <a:off x="0" y="-1"/>
            <a:ext cx="18288000" cy="8708571"/>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Shape 122"/>
        <p:cNvGrpSpPr/>
        <p:nvPr/>
      </p:nvGrpSpPr>
      <p:grpSpPr>
        <a:xfrm>
          <a:off x="0" y="0"/>
          <a:ext cx="0" cy="0"/>
          <a:chOff x="0" y="0"/>
          <a:chExt cx="0" cy="0"/>
        </a:xfrm>
      </p:grpSpPr>
      <p:sp>
        <p:nvSpPr>
          <p:cNvPr id="123" name="Google Shape;123;p4"/>
          <p:cNvSpPr txBox="1"/>
          <p:nvPr/>
        </p:nvSpPr>
        <p:spPr>
          <a:xfrm>
            <a:off x="1434809" y="2109702"/>
            <a:ext cx="17007840" cy="3462426"/>
          </a:xfrm>
          <a:prstGeom prst="rect">
            <a:avLst/>
          </a:prstGeom>
          <a:noFill/>
          <a:ln>
            <a:noFill/>
          </a:ln>
        </p:spPr>
        <p:txBody>
          <a:bodyPr spcFirstLastPara="1" wrap="square" lIns="137125" tIns="68550" rIns="137125" bIns="68550" anchor="t" anchorCtr="0">
            <a:spAutoFit/>
          </a:bodyPr>
          <a:lstStyle/>
          <a:p>
            <a:pPr marL="0" marR="0" lvl="0" indent="0" algn="l" rtl="0">
              <a:lnSpc>
                <a:spcPct val="100000"/>
              </a:lnSpc>
              <a:spcBef>
                <a:spcPts val="0"/>
              </a:spcBef>
              <a:spcAft>
                <a:spcPts val="0"/>
              </a:spcAft>
              <a:buClr>
                <a:srgbClr val="000000"/>
              </a:buClr>
              <a:buSzPts val="7200"/>
              <a:buFont typeface="Arial"/>
              <a:buNone/>
            </a:pPr>
            <a:r>
              <a:rPr lang="en-US" sz="7200" b="1" i="1" u="none" strike="noStrike" cap="none" dirty="0">
                <a:solidFill>
                  <a:srgbClr val="FFC000"/>
                </a:solidFill>
                <a:latin typeface="Arial"/>
                <a:ea typeface="Arial"/>
                <a:cs typeface="Arial"/>
                <a:sym typeface="Arial"/>
              </a:rPr>
              <a:t>Leader: </a:t>
            </a:r>
            <a:r>
              <a:rPr lang="en-US" sz="7200" b="1" i="0" u="none" strike="noStrike" cap="none" dirty="0">
                <a:solidFill>
                  <a:srgbClr val="FFFFFF"/>
                </a:solidFill>
                <a:latin typeface="Arial"/>
                <a:ea typeface="Arial"/>
                <a:cs typeface="Arial"/>
                <a:sym typeface="Arial"/>
              </a:rPr>
              <a:t>A reading from</a:t>
            </a:r>
            <a:endParaRPr sz="21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200"/>
              <a:buFont typeface="Arial"/>
              <a:buNone/>
            </a:pPr>
            <a:r>
              <a:rPr lang="en-US" sz="7200" b="1" i="0" u="none" strike="noStrike" cap="none" dirty="0">
                <a:solidFill>
                  <a:srgbClr val="FFFFFF"/>
                </a:solidFill>
                <a:latin typeface="Arial"/>
                <a:ea typeface="Arial"/>
                <a:cs typeface="Arial"/>
                <a:sym typeface="Arial"/>
              </a:rPr>
              <a:t>              the Holy Gospel</a:t>
            </a:r>
            <a:endParaRPr sz="21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200"/>
              <a:buFont typeface="Arial"/>
              <a:buNone/>
            </a:pPr>
            <a:r>
              <a:rPr lang="en-US" sz="7200" b="1" i="0" u="none" strike="noStrike" cap="none" dirty="0">
                <a:solidFill>
                  <a:srgbClr val="FFFFFF"/>
                </a:solidFill>
                <a:latin typeface="Arial"/>
                <a:ea typeface="Arial"/>
                <a:cs typeface="Arial"/>
                <a:sym typeface="Arial"/>
              </a:rPr>
              <a:t>              according to </a:t>
            </a:r>
            <a:r>
              <a:rPr lang="en-US" sz="7200" b="1" dirty="0" smtClean="0">
                <a:solidFill>
                  <a:srgbClr val="FFFFFF"/>
                </a:solidFill>
              </a:rPr>
              <a:t>Luke</a:t>
            </a:r>
            <a:r>
              <a:rPr lang="en-US" sz="7200" b="1" i="0" u="none" strike="noStrike" cap="none" dirty="0" smtClean="0">
                <a:solidFill>
                  <a:srgbClr val="FFFFFF"/>
                </a:solidFill>
                <a:latin typeface="Arial"/>
                <a:ea typeface="Arial"/>
                <a:cs typeface="Arial"/>
                <a:sym typeface="Arial"/>
              </a:rPr>
              <a:t>.</a:t>
            </a:r>
            <a:endParaRPr sz="2100" b="0" i="0" u="none" strike="noStrike" cap="none" dirty="0">
              <a:solidFill>
                <a:srgbClr val="000000"/>
              </a:solidFill>
              <a:latin typeface="Arial"/>
              <a:ea typeface="Arial"/>
              <a:cs typeface="Arial"/>
              <a:sym typeface="Arial"/>
            </a:endParaRPr>
          </a:p>
        </p:txBody>
      </p:sp>
      <p:sp>
        <p:nvSpPr>
          <p:cNvPr id="124" name="Google Shape;124;p4"/>
          <p:cNvSpPr txBox="1"/>
          <p:nvPr/>
        </p:nvSpPr>
        <p:spPr>
          <a:xfrm>
            <a:off x="3062757" y="6257464"/>
            <a:ext cx="13751943" cy="1246496"/>
          </a:xfrm>
          <a:prstGeom prst="rect">
            <a:avLst/>
          </a:prstGeom>
          <a:noFill/>
          <a:ln>
            <a:noFill/>
          </a:ln>
        </p:spPr>
        <p:txBody>
          <a:bodyPr spcFirstLastPara="1" wrap="square" lIns="137125" tIns="68550" rIns="137125" bIns="68550" anchor="t" anchorCtr="0">
            <a:spAutoFit/>
          </a:bodyPr>
          <a:lstStyle/>
          <a:p>
            <a:pPr marL="0" marR="0" lvl="0" indent="0" algn="l" rtl="0">
              <a:lnSpc>
                <a:spcPct val="100000"/>
              </a:lnSpc>
              <a:spcBef>
                <a:spcPts val="0"/>
              </a:spcBef>
              <a:spcAft>
                <a:spcPts val="0"/>
              </a:spcAft>
              <a:buClr>
                <a:srgbClr val="000000"/>
              </a:buClr>
              <a:buSzPts val="7200"/>
              <a:buFont typeface="Arial"/>
              <a:buNone/>
            </a:pPr>
            <a:r>
              <a:rPr lang="en-US" sz="7200" b="1" i="1" u="none" strike="noStrike" cap="none">
                <a:solidFill>
                  <a:srgbClr val="FFC000"/>
                </a:solidFill>
                <a:latin typeface="Arial"/>
                <a:ea typeface="Arial"/>
                <a:cs typeface="Arial"/>
                <a:sym typeface="Arial"/>
              </a:rPr>
              <a:t>All: </a:t>
            </a:r>
            <a:r>
              <a:rPr lang="en-US" sz="7200" b="1" i="0" u="none" strike="noStrike" cap="none">
                <a:solidFill>
                  <a:srgbClr val="FFFFFF"/>
                </a:solidFill>
                <a:latin typeface="Arial"/>
                <a:ea typeface="Arial"/>
                <a:cs typeface="Arial"/>
                <a:sym typeface="Arial"/>
              </a:rPr>
              <a:t>Glory to You, Oh Lord.</a:t>
            </a:r>
            <a:endParaRPr sz="2100" b="0" i="0" u="none" strike="noStrike" cap="non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Shape 137"/>
        <p:cNvGrpSpPr/>
        <p:nvPr/>
      </p:nvGrpSpPr>
      <p:grpSpPr>
        <a:xfrm>
          <a:off x="0" y="0"/>
          <a:ext cx="0" cy="0"/>
          <a:chOff x="0" y="0"/>
          <a:chExt cx="0" cy="0"/>
        </a:xfrm>
      </p:grpSpPr>
      <p:sp>
        <p:nvSpPr>
          <p:cNvPr id="138" name="Google Shape;138;p6"/>
          <p:cNvSpPr txBox="1"/>
          <p:nvPr/>
        </p:nvSpPr>
        <p:spPr>
          <a:xfrm>
            <a:off x="959243" y="1579420"/>
            <a:ext cx="1285800" cy="769500"/>
          </a:xfrm>
          <a:prstGeom prst="rect">
            <a:avLst/>
          </a:prstGeom>
          <a:solidFill>
            <a:schemeClr val="accent3"/>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5000"/>
              <a:buFont typeface="Arial"/>
              <a:buNone/>
            </a:pPr>
            <a:r>
              <a:rPr lang="en-US" sz="5000" b="1" dirty="0" smtClean="0">
                <a:solidFill>
                  <a:srgbClr val="FFFFFF"/>
                </a:solidFill>
                <a:latin typeface="Arial Black"/>
                <a:ea typeface="Arial Black"/>
                <a:cs typeface="Arial Black"/>
                <a:sym typeface="Arial Black"/>
              </a:rPr>
              <a:t>17</a:t>
            </a:r>
            <a:endParaRPr sz="5000" b="1" i="0" u="none" strike="noStrike" cap="none" dirty="0">
              <a:solidFill>
                <a:srgbClr val="FFFFFF"/>
              </a:solidFill>
              <a:latin typeface="Arial Black"/>
              <a:ea typeface="Arial Black"/>
              <a:cs typeface="Arial Black"/>
              <a:sym typeface="Arial Black"/>
            </a:endParaRPr>
          </a:p>
        </p:txBody>
      </p:sp>
      <p:sp>
        <p:nvSpPr>
          <p:cNvPr id="139" name="Google Shape;139;p6"/>
          <p:cNvSpPr txBox="1"/>
          <p:nvPr/>
        </p:nvSpPr>
        <p:spPr>
          <a:xfrm>
            <a:off x="959243" y="2536682"/>
            <a:ext cx="6998896" cy="6463308"/>
          </a:xfrm>
          <a:prstGeom prst="rect">
            <a:avLst/>
          </a:prstGeom>
          <a:noFill/>
          <a:ln>
            <a:noFill/>
          </a:ln>
        </p:spPr>
        <p:txBody>
          <a:bodyPr spcFirstLastPara="1" wrap="square" lIns="0" tIns="0" rIns="0" bIns="0" anchor="t" anchorCtr="0">
            <a:spAutoFit/>
          </a:bodyPr>
          <a:lstStyle/>
          <a:p>
            <a:pPr lvl="0">
              <a:buSzPts val="4000"/>
            </a:pPr>
            <a:r>
              <a:rPr lang="en-US" sz="4200" dirty="0">
                <a:solidFill>
                  <a:schemeClr val="bg1"/>
                </a:solidFill>
                <a:latin typeface="Arial Black" pitchFamily="34" charset="0"/>
              </a:rPr>
              <a:t>And he came down with them and stood on a stretch of level ground</a:t>
            </a:r>
            <a:r>
              <a:rPr lang="en-US" sz="4200" dirty="0" smtClean="0">
                <a:solidFill>
                  <a:schemeClr val="bg1"/>
                </a:solidFill>
                <a:latin typeface="Arial Black" pitchFamily="34" charset="0"/>
              </a:rPr>
              <a:t>.</a:t>
            </a:r>
          </a:p>
          <a:p>
            <a:pPr lvl="0">
              <a:buSzPts val="4000"/>
            </a:pPr>
            <a:r>
              <a:rPr lang="en-US" sz="4200" dirty="0" smtClean="0">
                <a:solidFill>
                  <a:schemeClr val="bg1"/>
                </a:solidFill>
                <a:latin typeface="Arial Black" pitchFamily="34" charset="0"/>
              </a:rPr>
              <a:t>A </a:t>
            </a:r>
            <a:r>
              <a:rPr lang="en-US" sz="4200" dirty="0">
                <a:solidFill>
                  <a:schemeClr val="bg1"/>
                </a:solidFill>
                <a:latin typeface="Arial Black" pitchFamily="34" charset="0"/>
              </a:rPr>
              <a:t>great crowd of his disciples and a large number of the people from all Judea and Jerusalem and the coastal region of </a:t>
            </a:r>
            <a:r>
              <a:rPr lang="en-US" sz="4200" dirty="0" err="1">
                <a:solidFill>
                  <a:schemeClr val="bg1"/>
                </a:solidFill>
                <a:latin typeface="Arial Black" pitchFamily="34" charset="0"/>
              </a:rPr>
              <a:t>Tyre</a:t>
            </a:r>
            <a:r>
              <a:rPr lang="en-US" sz="4200" dirty="0">
                <a:solidFill>
                  <a:schemeClr val="bg1"/>
                </a:solidFill>
                <a:latin typeface="Arial Black" pitchFamily="34" charset="0"/>
              </a:rPr>
              <a:t> and Sidon</a:t>
            </a:r>
          </a:p>
        </p:txBody>
      </p:sp>
      <p:sp>
        <p:nvSpPr>
          <p:cNvPr id="140" name="Google Shape;140;p6" descr="Sunset Animated Illustration by Mina FZ. for Queble on Dribbble"/>
          <p:cNvSpPr/>
          <p:nvPr/>
        </p:nvSpPr>
        <p:spPr>
          <a:xfrm>
            <a:off x="8991600" y="4991100"/>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4098" name="Picture 2" descr="The prophet Isaiah foretold that Jesus the Messiah would go to: ‘Galilee of the Gentiles. The people who walk in darkness will see a great light; Those who live in a dark land, the light will shine on them.’ Isaiah 9:1b-2 – Slid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42325" y="1812130"/>
            <a:ext cx="9290049" cy="696753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67300"/>
        </a:solidFill>
        <a:effectLst/>
      </p:bgPr>
    </p:bg>
    <p:spTree>
      <p:nvGrpSpPr>
        <p:cNvPr id="1" name="Shape 137"/>
        <p:cNvGrpSpPr/>
        <p:nvPr/>
      </p:nvGrpSpPr>
      <p:grpSpPr>
        <a:xfrm>
          <a:off x="0" y="0"/>
          <a:ext cx="0" cy="0"/>
          <a:chOff x="0" y="0"/>
          <a:chExt cx="0" cy="0"/>
        </a:xfrm>
      </p:grpSpPr>
      <p:sp>
        <p:nvSpPr>
          <p:cNvPr id="138" name="Google Shape;138;p6"/>
          <p:cNvSpPr txBox="1"/>
          <p:nvPr/>
        </p:nvSpPr>
        <p:spPr>
          <a:xfrm>
            <a:off x="806638" y="471943"/>
            <a:ext cx="1285800" cy="769500"/>
          </a:xfrm>
          <a:prstGeom prst="rect">
            <a:avLst/>
          </a:prstGeom>
          <a:solidFill>
            <a:schemeClr val="bg2">
              <a:lumMod val="40000"/>
              <a:lumOff val="60000"/>
            </a:schemeClr>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5000"/>
              <a:buFont typeface="Arial"/>
              <a:buNone/>
            </a:pPr>
            <a:r>
              <a:rPr lang="en-US" sz="5000" b="1" dirty="0" smtClean="0">
                <a:solidFill>
                  <a:srgbClr val="FFFFFF"/>
                </a:solidFill>
                <a:latin typeface="Arial Black"/>
                <a:ea typeface="Arial Black"/>
                <a:cs typeface="Arial Black"/>
                <a:sym typeface="Arial Black"/>
              </a:rPr>
              <a:t>20</a:t>
            </a:r>
            <a:endParaRPr sz="5000" b="1" i="0" u="none" strike="noStrike" cap="none" dirty="0">
              <a:solidFill>
                <a:srgbClr val="FFFFFF"/>
              </a:solidFill>
              <a:latin typeface="Arial Black"/>
              <a:ea typeface="Arial Black"/>
              <a:cs typeface="Arial Black"/>
              <a:sym typeface="Arial Black"/>
            </a:endParaRPr>
          </a:p>
        </p:txBody>
      </p:sp>
      <p:sp>
        <p:nvSpPr>
          <p:cNvPr id="139" name="Google Shape;139;p6"/>
          <p:cNvSpPr txBox="1"/>
          <p:nvPr/>
        </p:nvSpPr>
        <p:spPr>
          <a:xfrm>
            <a:off x="2392028" y="471943"/>
            <a:ext cx="14638672" cy="1938992"/>
          </a:xfrm>
          <a:prstGeom prst="rect">
            <a:avLst/>
          </a:prstGeom>
          <a:noFill/>
          <a:ln>
            <a:noFill/>
          </a:ln>
        </p:spPr>
        <p:txBody>
          <a:bodyPr spcFirstLastPara="1" wrap="square" lIns="0" tIns="0" rIns="0" bIns="0" anchor="t" anchorCtr="0">
            <a:spAutoFit/>
          </a:bodyPr>
          <a:lstStyle/>
          <a:p>
            <a:pPr lvl="0">
              <a:buSzPts val="4000"/>
            </a:pPr>
            <a:r>
              <a:rPr lang="en-US" sz="4200" dirty="0">
                <a:solidFill>
                  <a:schemeClr val="bg1"/>
                </a:solidFill>
                <a:latin typeface="Arial Black" pitchFamily="34" charset="0"/>
              </a:rPr>
              <a:t>And raising his eyes toward his disciples he said</a:t>
            </a:r>
            <a:r>
              <a:rPr lang="en-US" sz="4200" dirty="0" smtClean="0">
                <a:solidFill>
                  <a:schemeClr val="bg1"/>
                </a:solidFill>
                <a:latin typeface="Arial Black" pitchFamily="34" charset="0"/>
              </a:rPr>
              <a:t>:</a:t>
            </a:r>
            <a:endParaRPr lang="en-US" sz="4200" dirty="0">
              <a:solidFill>
                <a:schemeClr val="bg1"/>
              </a:solidFill>
              <a:latin typeface="Arial Black" pitchFamily="34" charset="0"/>
            </a:endParaRPr>
          </a:p>
          <a:p>
            <a:pPr lvl="0">
              <a:buSzPts val="4000"/>
            </a:pPr>
            <a:r>
              <a:rPr lang="en-US" sz="4200" dirty="0">
                <a:solidFill>
                  <a:schemeClr val="bg1"/>
                </a:solidFill>
                <a:latin typeface="Arial Black" pitchFamily="34" charset="0"/>
              </a:rPr>
              <a:t>“Blessed are you who are </a:t>
            </a:r>
            <a:r>
              <a:rPr lang="en-US" sz="4200" dirty="0" smtClean="0">
                <a:solidFill>
                  <a:schemeClr val="bg1"/>
                </a:solidFill>
                <a:latin typeface="Arial Black" pitchFamily="34" charset="0"/>
              </a:rPr>
              <a:t>poor, for </a:t>
            </a:r>
            <a:r>
              <a:rPr lang="en-US" sz="4200" dirty="0">
                <a:solidFill>
                  <a:schemeClr val="bg1"/>
                </a:solidFill>
                <a:latin typeface="Arial Black" pitchFamily="34" charset="0"/>
              </a:rPr>
              <a:t>the kingdom of God is yours.</a:t>
            </a:r>
          </a:p>
        </p:txBody>
      </p:sp>
      <p:sp>
        <p:nvSpPr>
          <p:cNvPr id="140" name="Google Shape;140;p6" descr="Sunset Animated Illustration by Mina FZ. for Queble on Dribbble"/>
          <p:cNvSpPr/>
          <p:nvPr/>
        </p:nvSpPr>
        <p:spPr>
          <a:xfrm>
            <a:off x="8991600" y="4991100"/>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4" name="Picture 3"/>
          <p:cNvPicPr>
            <a:picLocks noChangeAspect="1"/>
          </p:cNvPicPr>
          <p:nvPr/>
        </p:nvPicPr>
        <p:blipFill>
          <a:blip r:embed="rId3"/>
          <a:stretch>
            <a:fillRect/>
          </a:stretch>
        </p:blipFill>
        <p:spPr>
          <a:xfrm>
            <a:off x="3332015" y="2650421"/>
            <a:ext cx="11928769" cy="7280370"/>
          </a:xfrm>
          <a:prstGeom prst="rect">
            <a:avLst/>
          </a:prstGeom>
        </p:spPr>
      </p:pic>
    </p:spTree>
    <p:extLst>
      <p:ext uri="{BB962C8B-B14F-4D97-AF65-F5344CB8AC3E}">
        <p14:creationId xmlns:p14="http://schemas.microsoft.com/office/powerpoint/2010/main" val="5185139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Shape 129"/>
        <p:cNvGrpSpPr/>
        <p:nvPr/>
      </p:nvGrpSpPr>
      <p:grpSpPr>
        <a:xfrm>
          <a:off x="0" y="0"/>
          <a:ext cx="0" cy="0"/>
          <a:chOff x="0" y="0"/>
          <a:chExt cx="0" cy="0"/>
        </a:xfrm>
      </p:grpSpPr>
      <p:sp>
        <p:nvSpPr>
          <p:cNvPr id="130" name="Google Shape;130;p5"/>
          <p:cNvSpPr txBox="1"/>
          <p:nvPr/>
        </p:nvSpPr>
        <p:spPr>
          <a:xfrm>
            <a:off x="852946" y="2466581"/>
            <a:ext cx="5505281" cy="5170646"/>
          </a:xfrm>
          <a:prstGeom prst="rect">
            <a:avLst/>
          </a:prstGeom>
          <a:noFill/>
          <a:ln>
            <a:noFill/>
          </a:ln>
        </p:spPr>
        <p:txBody>
          <a:bodyPr spcFirstLastPara="1" wrap="square" lIns="0" tIns="0" rIns="0" bIns="0" anchor="t" anchorCtr="0">
            <a:spAutoFit/>
          </a:bodyPr>
          <a:lstStyle/>
          <a:p>
            <a:pPr lvl="0">
              <a:buSzPts val="4000"/>
            </a:pPr>
            <a:r>
              <a:rPr lang="en-US" sz="4200" dirty="0">
                <a:solidFill>
                  <a:schemeClr val="bg1"/>
                </a:solidFill>
                <a:latin typeface="Arial Black" pitchFamily="34" charset="0"/>
              </a:rPr>
              <a:t>Blessed are you who are now </a:t>
            </a:r>
            <a:r>
              <a:rPr lang="en-US" sz="4200" dirty="0" smtClean="0">
                <a:solidFill>
                  <a:schemeClr val="bg1"/>
                </a:solidFill>
                <a:latin typeface="Arial Black" pitchFamily="34" charset="0"/>
              </a:rPr>
              <a:t>hungry, for </a:t>
            </a:r>
            <a:r>
              <a:rPr lang="en-US" sz="4200" dirty="0">
                <a:solidFill>
                  <a:schemeClr val="bg1"/>
                </a:solidFill>
                <a:latin typeface="Arial Black" pitchFamily="34" charset="0"/>
              </a:rPr>
              <a:t>you will be satisfied.</a:t>
            </a:r>
          </a:p>
          <a:p>
            <a:pPr lvl="0">
              <a:buSzPts val="4000"/>
            </a:pPr>
            <a:r>
              <a:rPr lang="en-US" sz="4200" dirty="0">
                <a:solidFill>
                  <a:schemeClr val="bg1"/>
                </a:solidFill>
                <a:latin typeface="Arial Black" pitchFamily="34" charset="0"/>
              </a:rPr>
              <a:t>Blessed are you who are now weeping</a:t>
            </a:r>
            <a:r>
              <a:rPr lang="en-US" sz="4200" dirty="0" smtClean="0">
                <a:solidFill>
                  <a:schemeClr val="bg1"/>
                </a:solidFill>
                <a:latin typeface="Arial Black" pitchFamily="34" charset="0"/>
              </a:rPr>
              <a:t>, </a:t>
            </a:r>
            <a:r>
              <a:rPr lang="en-US" sz="4200" dirty="0">
                <a:solidFill>
                  <a:schemeClr val="bg1"/>
                </a:solidFill>
                <a:latin typeface="Arial Black" pitchFamily="34" charset="0"/>
              </a:rPr>
              <a:t>for you will laugh.</a:t>
            </a:r>
            <a:endParaRPr lang="en-US" sz="4200" b="0" i="0" u="none" strike="noStrike" cap="none" dirty="0">
              <a:solidFill>
                <a:schemeClr val="bg1"/>
              </a:solidFill>
              <a:latin typeface="Arial Black" pitchFamily="34" charset="0"/>
              <a:ea typeface="Arial Black"/>
              <a:cs typeface="Arial Black"/>
              <a:sym typeface="Arial Black"/>
            </a:endParaRPr>
          </a:p>
        </p:txBody>
      </p:sp>
      <p:sp>
        <p:nvSpPr>
          <p:cNvPr id="131" name="Google Shape;131;p5"/>
          <p:cNvSpPr txBox="1"/>
          <p:nvPr/>
        </p:nvSpPr>
        <p:spPr>
          <a:xfrm>
            <a:off x="852946" y="1332761"/>
            <a:ext cx="925656" cy="769441"/>
          </a:xfrm>
          <a:prstGeom prst="rect">
            <a:avLst/>
          </a:prstGeom>
          <a:solidFill>
            <a:schemeClr val="accent6">
              <a:lumMod val="60000"/>
              <a:lumOff val="40000"/>
            </a:schemeClr>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5000"/>
              <a:buFont typeface="Arial"/>
              <a:buNone/>
            </a:pPr>
            <a:r>
              <a:rPr lang="en-US" sz="5000" b="1" dirty="0" smtClean="0">
                <a:solidFill>
                  <a:srgbClr val="FFFFFF"/>
                </a:solidFill>
                <a:latin typeface="Arial Black"/>
                <a:ea typeface="Arial Black"/>
                <a:cs typeface="Arial Black"/>
                <a:sym typeface="Arial Black"/>
              </a:rPr>
              <a:t>21</a:t>
            </a:r>
            <a:endParaRPr sz="5000" b="1" i="0" u="none" strike="noStrike" cap="none" dirty="0">
              <a:solidFill>
                <a:srgbClr val="FFFFFF"/>
              </a:solidFill>
              <a:latin typeface="Arial Black"/>
              <a:ea typeface="Arial Black"/>
              <a:cs typeface="Arial Black"/>
              <a:sym typeface="Arial Black"/>
            </a:endParaRPr>
          </a:p>
        </p:txBody>
      </p:sp>
      <p:pic>
        <p:nvPicPr>
          <p:cNvPr id="3" name="Picture 2"/>
          <p:cNvPicPr>
            <a:picLocks noChangeAspect="1"/>
          </p:cNvPicPr>
          <p:nvPr/>
        </p:nvPicPr>
        <p:blipFill>
          <a:blip r:embed="rId3"/>
          <a:stretch>
            <a:fillRect/>
          </a:stretch>
        </p:blipFill>
        <p:spPr>
          <a:xfrm>
            <a:off x="6167460" y="1332761"/>
            <a:ext cx="11150961" cy="7622462"/>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950F5C"/>
        </a:solidFill>
        <a:effectLst/>
      </p:bgPr>
    </p:bg>
    <p:spTree>
      <p:nvGrpSpPr>
        <p:cNvPr id="1" name="Shape 146"/>
        <p:cNvGrpSpPr/>
        <p:nvPr/>
      </p:nvGrpSpPr>
      <p:grpSpPr>
        <a:xfrm>
          <a:off x="0" y="0"/>
          <a:ext cx="0" cy="0"/>
          <a:chOff x="0" y="0"/>
          <a:chExt cx="0" cy="0"/>
        </a:xfrm>
      </p:grpSpPr>
      <p:sp>
        <p:nvSpPr>
          <p:cNvPr id="147" name="Google Shape;147;p7"/>
          <p:cNvSpPr/>
          <p:nvPr/>
        </p:nvSpPr>
        <p:spPr>
          <a:xfrm>
            <a:off x="903011" y="8010777"/>
            <a:ext cx="1214400" cy="857400"/>
          </a:xfrm>
          <a:prstGeom prst="rect">
            <a:avLst/>
          </a:prstGeom>
          <a:solidFill>
            <a:srgbClr val="F883B7"/>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5000"/>
              <a:buFont typeface="Arial"/>
              <a:buNone/>
            </a:pPr>
            <a:r>
              <a:rPr lang="en-US" sz="5000" b="1" dirty="0" smtClean="0">
                <a:solidFill>
                  <a:schemeClr val="lt1"/>
                </a:solidFill>
                <a:latin typeface="Arial Black"/>
                <a:ea typeface="Arial Black"/>
                <a:cs typeface="Arial Black"/>
                <a:sym typeface="Arial Black"/>
              </a:rPr>
              <a:t>22</a:t>
            </a:r>
            <a:endParaRPr sz="5000" b="1" i="0" u="none" strike="noStrike" cap="none" dirty="0">
              <a:solidFill>
                <a:schemeClr val="lt1"/>
              </a:solidFill>
              <a:latin typeface="Arial Black"/>
              <a:ea typeface="Arial Black"/>
              <a:cs typeface="Arial Black"/>
              <a:sym typeface="Arial Black"/>
            </a:endParaRPr>
          </a:p>
        </p:txBody>
      </p:sp>
      <p:sp>
        <p:nvSpPr>
          <p:cNvPr id="148" name="Google Shape;148;p7"/>
          <p:cNvSpPr txBox="1"/>
          <p:nvPr/>
        </p:nvSpPr>
        <p:spPr>
          <a:xfrm>
            <a:off x="2395528" y="7888002"/>
            <a:ext cx="15390055" cy="1938992"/>
          </a:xfrm>
          <a:prstGeom prst="rect">
            <a:avLst/>
          </a:prstGeom>
          <a:noFill/>
          <a:ln>
            <a:noFill/>
          </a:ln>
        </p:spPr>
        <p:txBody>
          <a:bodyPr spcFirstLastPara="1" wrap="square" lIns="0" tIns="0" rIns="0" bIns="0" anchor="t" anchorCtr="0">
            <a:spAutoFit/>
          </a:bodyPr>
          <a:lstStyle/>
          <a:p>
            <a:pPr lvl="0">
              <a:buClr>
                <a:schemeClr val="dk1"/>
              </a:buClr>
              <a:buSzPts val="1100"/>
            </a:pPr>
            <a:r>
              <a:rPr lang="en-US" sz="4200" dirty="0">
                <a:solidFill>
                  <a:schemeClr val="bg1"/>
                </a:solidFill>
                <a:latin typeface="Arial Black" pitchFamily="34" charset="0"/>
              </a:rPr>
              <a:t>Blessed are you when people hate you</a:t>
            </a:r>
            <a:r>
              <a:rPr lang="en-US" sz="4200" dirty="0" smtClean="0">
                <a:solidFill>
                  <a:schemeClr val="bg1"/>
                </a:solidFill>
                <a:latin typeface="Arial Black" pitchFamily="34" charset="0"/>
              </a:rPr>
              <a:t>, and </a:t>
            </a:r>
            <a:r>
              <a:rPr lang="en-US" sz="4200" dirty="0">
                <a:solidFill>
                  <a:schemeClr val="bg1"/>
                </a:solidFill>
                <a:latin typeface="Arial Black" pitchFamily="34" charset="0"/>
              </a:rPr>
              <a:t>when they exclude and insult you</a:t>
            </a:r>
            <a:r>
              <a:rPr lang="en-US" sz="4200" dirty="0" smtClean="0">
                <a:solidFill>
                  <a:schemeClr val="bg1"/>
                </a:solidFill>
                <a:latin typeface="Arial Black" pitchFamily="34" charset="0"/>
              </a:rPr>
              <a:t>, and </a:t>
            </a:r>
            <a:r>
              <a:rPr lang="en-US" sz="4200" dirty="0">
                <a:solidFill>
                  <a:schemeClr val="bg1"/>
                </a:solidFill>
                <a:latin typeface="Arial Black" pitchFamily="34" charset="0"/>
              </a:rPr>
              <a:t>denounce your name as </a:t>
            </a:r>
            <a:r>
              <a:rPr lang="en-US" sz="4200" dirty="0" smtClean="0">
                <a:solidFill>
                  <a:schemeClr val="bg1"/>
                </a:solidFill>
                <a:latin typeface="Arial Black" pitchFamily="34" charset="0"/>
              </a:rPr>
              <a:t>evil on </a:t>
            </a:r>
            <a:r>
              <a:rPr lang="en-US" sz="4200" dirty="0">
                <a:solidFill>
                  <a:schemeClr val="bg1"/>
                </a:solidFill>
                <a:latin typeface="Arial Black" pitchFamily="34" charset="0"/>
              </a:rPr>
              <a:t>account of the Son of Man.</a:t>
            </a:r>
            <a:endParaRPr sz="4200" dirty="0">
              <a:solidFill>
                <a:schemeClr val="bg1"/>
              </a:solidFill>
              <a:latin typeface="Arial Black" pitchFamily="34" charset="0"/>
              <a:ea typeface="Arial Black"/>
              <a:cs typeface="Arial Black"/>
              <a:sym typeface="Arial Black"/>
            </a:endParaRPr>
          </a:p>
        </p:txBody>
      </p:sp>
      <p:pic>
        <p:nvPicPr>
          <p:cNvPr id="5" name="Picture 4"/>
          <p:cNvPicPr>
            <a:picLocks noChangeAspect="1"/>
          </p:cNvPicPr>
          <p:nvPr/>
        </p:nvPicPr>
        <p:blipFill>
          <a:blip r:embed="rId3"/>
          <a:stretch>
            <a:fillRect/>
          </a:stretch>
        </p:blipFill>
        <p:spPr>
          <a:xfrm>
            <a:off x="2874500" y="414585"/>
            <a:ext cx="12931558" cy="7405738"/>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Shape 154"/>
        <p:cNvGrpSpPr/>
        <p:nvPr/>
      </p:nvGrpSpPr>
      <p:grpSpPr>
        <a:xfrm>
          <a:off x="0" y="0"/>
          <a:ext cx="0" cy="0"/>
          <a:chOff x="0" y="0"/>
          <a:chExt cx="0" cy="0"/>
        </a:xfrm>
      </p:grpSpPr>
      <p:sp>
        <p:nvSpPr>
          <p:cNvPr id="155" name="Google Shape;155;p8"/>
          <p:cNvSpPr txBox="1"/>
          <p:nvPr/>
        </p:nvSpPr>
        <p:spPr>
          <a:xfrm>
            <a:off x="12451493" y="2256219"/>
            <a:ext cx="5186801" cy="6463308"/>
          </a:xfrm>
          <a:prstGeom prst="rect">
            <a:avLst/>
          </a:prstGeom>
          <a:noFill/>
          <a:ln>
            <a:noFill/>
          </a:ln>
        </p:spPr>
        <p:txBody>
          <a:bodyPr spcFirstLastPara="1" wrap="square" lIns="0" tIns="0" rIns="0" bIns="0" anchor="t" anchorCtr="0">
            <a:spAutoFit/>
          </a:bodyPr>
          <a:lstStyle/>
          <a:p>
            <a:pPr lvl="0">
              <a:buSzPts val="4400"/>
            </a:pPr>
            <a:r>
              <a:rPr lang="en-US" sz="4200" dirty="0">
                <a:solidFill>
                  <a:schemeClr val="bg1"/>
                </a:solidFill>
                <a:latin typeface="Arial Black" pitchFamily="34" charset="0"/>
                <a:ea typeface="Arial Black"/>
                <a:cs typeface="Arial Black"/>
                <a:sym typeface="Arial Black"/>
              </a:rPr>
              <a:t>Rejoice and leap for joy on that day! Behold, your reward will be great in heaven. For their ancestors treated the prophets in the same way.</a:t>
            </a:r>
            <a:endParaRPr sz="4200" dirty="0">
              <a:solidFill>
                <a:schemeClr val="bg1"/>
              </a:solidFill>
              <a:latin typeface="Arial Black" pitchFamily="34" charset="0"/>
              <a:ea typeface="Arial Black"/>
              <a:cs typeface="Arial Black"/>
              <a:sym typeface="Arial Black"/>
            </a:endParaRPr>
          </a:p>
        </p:txBody>
      </p:sp>
      <p:sp>
        <p:nvSpPr>
          <p:cNvPr id="156" name="Google Shape;156;p8"/>
          <p:cNvSpPr txBox="1"/>
          <p:nvPr/>
        </p:nvSpPr>
        <p:spPr>
          <a:xfrm>
            <a:off x="12451493" y="1358585"/>
            <a:ext cx="1285800" cy="769441"/>
          </a:xfrm>
          <a:prstGeom prst="rect">
            <a:avLst/>
          </a:prstGeom>
          <a:solidFill>
            <a:schemeClr val="accent2">
              <a:lumMod val="60000"/>
              <a:lumOff val="40000"/>
            </a:schemeClr>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5000"/>
              <a:buFont typeface="Arial"/>
              <a:buNone/>
            </a:pPr>
            <a:r>
              <a:rPr lang="en-US" sz="5000" b="1" dirty="0" smtClean="0">
                <a:solidFill>
                  <a:srgbClr val="FFFFFF"/>
                </a:solidFill>
                <a:latin typeface="Arial Black"/>
                <a:ea typeface="Arial Black"/>
                <a:cs typeface="Arial Black"/>
                <a:sym typeface="Arial Black"/>
              </a:rPr>
              <a:t>23</a:t>
            </a:r>
            <a:endParaRPr sz="5000" b="1" i="0" u="none" strike="noStrike" cap="none" dirty="0">
              <a:solidFill>
                <a:srgbClr val="FFFFFF"/>
              </a:solidFill>
              <a:latin typeface="Arial Black"/>
              <a:ea typeface="Arial Black"/>
              <a:cs typeface="Arial Black"/>
              <a:sym typeface="Arial Black"/>
            </a:endParaRPr>
          </a:p>
        </p:txBody>
      </p:sp>
      <p:pic>
        <p:nvPicPr>
          <p:cNvPr id="3" name="Picture 2"/>
          <p:cNvPicPr>
            <a:picLocks noChangeAspect="1"/>
          </p:cNvPicPr>
          <p:nvPr/>
        </p:nvPicPr>
        <p:blipFill>
          <a:blip r:embed="rId3"/>
          <a:stretch>
            <a:fillRect/>
          </a:stretch>
        </p:blipFill>
        <p:spPr>
          <a:xfrm>
            <a:off x="997369" y="1358585"/>
            <a:ext cx="10969183" cy="7703938"/>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1685</TotalTime>
  <Words>1053</Words>
  <Application>Microsoft Office PowerPoint</Application>
  <PresentationFormat>Custom</PresentationFormat>
  <Paragraphs>103</Paragraphs>
  <Slides>19</Slides>
  <Notes>19</Notes>
  <HiddenSlides>1</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19</vt:i4>
      </vt:variant>
    </vt:vector>
  </HeadingPairs>
  <TitlesOfParts>
    <vt:vector size="25" baseType="lpstr">
      <vt:lpstr>Calibri</vt:lpstr>
      <vt:lpstr>trebuchet ms</vt:lpstr>
      <vt:lpstr>Arial</vt:lpstr>
      <vt:lpstr>Arial Black</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abc</dc:creator>
  <cp:lastModifiedBy>Microsoft account</cp:lastModifiedBy>
  <cp:revision>91</cp:revision>
  <dcterms:created xsi:type="dcterms:W3CDTF">2020-09-06T06:27:27Z</dcterms:created>
  <dcterms:modified xsi:type="dcterms:W3CDTF">2022-02-02T08:37:19Z</dcterms:modified>
</cp:coreProperties>
</file>