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0287000" cx="18288000"/>
  <p:notesSz cx="6858000" cy="9144000"/>
  <p:embeddedFontLst>
    <p:embeddedFont>
      <p:font typeface="Arial Black"/>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30" roundtripDataSignature="AMtx7miKUVD2Abb1lUEusRK+ukTjpTkK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ArialBlack-regular.fntdata"/><Relationship Id="rId7" Type="http://schemas.openxmlformats.org/officeDocument/2006/relationships/slide" Target="slides/slide1.xml"/><Relationship Id="rId8" Type="http://schemas.openxmlformats.org/officeDocument/2006/relationships/slide" Target="slides/slide2.xml"/><Relationship Id="rId3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common Jewish belief is that there has been no prophecy in Israel since the last of the Old Testament prophets, Malachi. The coming of a new prophet was eagerly awaited and Jesus agrees that John is a prophet, and much more</a:t>
            </a:r>
            <a:endParaRPr/>
          </a:p>
        </p:txBody>
      </p:sp>
      <p:sp>
        <p:nvSpPr>
          <p:cNvPr id="178" name="Google Shape;17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John is the long awaited precursor of the one who will bring in the new and final age. </a:t>
            </a:r>
            <a:endParaRPr/>
          </a:p>
        </p:txBody>
      </p:sp>
      <p:sp>
        <p:nvSpPr>
          <p:cNvPr id="194" name="Google Shape;19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makes John the Baptist the last and greatest of the prophets, even greater than Moses. John lived and worked before the messianic reign. Therefore, even the least in the messianic reign, who will have the light of the gospel and the communication of the power of faith, will accomplish greater works than John. </a:t>
            </a:r>
            <a:endParaRPr/>
          </a:p>
        </p:txBody>
      </p:sp>
      <p:sp>
        <p:nvSpPr>
          <p:cNvPr id="202" name="Google Shape;20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We have learned that Jesus is already giving signs and wonders to people in His time that He is the messiah. Now, that we know that He is God and He is our savior, it is our turn to make this message known to the world!</a:t>
            </a:r>
            <a:endParaRPr/>
          </a:p>
        </p:txBody>
      </p:sp>
      <p:sp>
        <p:nvSpPr>
          <p:cNvPr id="223" name="Google Shape;22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just">
              <a:lnSpc>
                <a:spcPct val="100000"/>
              </a:lnSpc>
              <a:spcBef>
                <a:spcPts val="0"/>
              </a:spcBef>
              <a:spcAft>
                <a:spcPts val="0"/>
              </a:spcAft>
              <a:buSzPts val="1400"/>
              <a:buNone/>
            </a:pPr>
            <a:r>
              <a:t/>
            </a:r>
            <a:endParaRPr/>
          </a:p>
        </p:txBody>
      </p:sp>
      <p:sp>
        <p:nvSpPr>
          <p:cNvPr id="232" name="Google Shape;23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just">
              <a:lnSpc>
                <a:spcPct val="100000"/>
              </a:lnSpc>
              <a:spcBef>
                <a:spcPts val="0"/>
              </a:spcBef>
              <a:spcAft>
                <a:spcPts val="0"/>
              </a:spcAft>
              <a:buSzPts val="1400"/>
              <a:buNone/>
            </a:pPr>
            <a:r>
              <a:t/>
            </a:r>
            <a:endParaRPr/>
          </a:p>
        </p:txBody>
      </p:sp>
      <p:sp>
        <p:nvSpPr>
          <p:cNvPr id="243" name="Google Shape;24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just">
              <a:lnSpc>
                <a:spcPct val="100000"/>
              </a:lnSpc>
              <a:spcBef>
                <a:spcPts val="0"/>
              </a:spcBef>
              <a:spcAft>
                <a:spcPts val="0"/>
              </a:spcAft>
              <a:buSzPts val="1400"/>
              <a:buNone/>
            </a:pPr>
            <a:r>
              <a:t/>
            </a:r>
            <a:endParaRPr/>
          </a:p>
        </p:txBody>
      </p:sp>
      <p:sp>
        <p:nvSpPr>
          <p:cNvPr id="254" name="Google Shape;25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f7e905350f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f7e905350f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f7e905350f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21" name="Google Shape;12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John sent his disciples to Jesus so that they could shed their mistaken notions about the kind of Messiah to expect, and come to recognize Jesus. </a:t>
            </a:r>
            <a:endParaRPr/>
          </a:p>
        </p:txBody>
      </p:sp>
      <p:sp>
        <p:nvSpPr>
          <p:cNvPr id="137" name="Google Shape;13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200"/>
              <a:buFont typeface="Calibri"/>
              <a:buNone/>
            </a:pPr>
            <a:r>
              <a:t/>
            </a:r>
            <a:endParaRPr/>
          </a:p>
        </p:txBody>
      </p:sp>
      <p:sp>
        <p:nvSpPr>
          <p:cNvPr id="146" name="Google Shape;14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8"/>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9"/>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9"/>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3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3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3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3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3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7"/>
          <p:cNvSpPr/>
          <p:nvPr>
            <p:ph idx="2" type="pic"/>
          </p:nvPr>
        </p:nvSpPr>
        <p:spPr>
          <a:xfrm>
            <a:off x="1792288" y="612775"/>
            <a:ext cx="5486400" cy="4114800"/>
          </a:xfrm>
          <a:prstGeom prst="rect">
            <a:avLst/>
          </a:prstGeom>
          <a:noFill/>
          <a:ln>
            <a:noFill/>
          </a:ln>
        </p:spPr>
      </p:sp>
      <p:sp>
        <p:nvSpPr>
          <p:cNvPr id="68" name="Google Shape;68;p3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7" name="Google Shape;87;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8" name="Google Shape;88;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9" name="Google Shape;89;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285C"/>
        </a:solidFill>
      </p:bgPr>
    </p:bg>
    <p:spTree>
      <p:nvGrpSpPr>
        <p:cNvPr id="98"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300"/>
              <a:buFont typeface="Arial"/>
              <a:buNone/>
            </a:pPr>
            <a:r>
              <a:rPr b="1" i="0" lang="en-US" sz="11300" u="none" cap="none" strike="noStrike">
                <a:solidFill>
                  <a:srgbClr val="FFFFFF"/>
                </a:solidFill>
                <a:latin typeface="Arial"/>
                <a:ea typeface="Arial"/>
                <a:cs typeface="Arial"/>
                <a:sym typeface="Arial"/>
              </a:rPr>
              <a:t>LIVE THE WORD KIDS</a:t>
            </a:r>
            <a:endParaRPr b="0" i="0" sz="1400" u="none" cap="none" strike="noStrike">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rgbClr val="5F497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lang="en-US" sz="3000">
                <a:solidFill>
                  <a:srgbClr val="FFFFFF"/>
                </a:solidFill>
              </a:rPr>
              <a:t>3</a:t>
            </a:r>
            <a:r>
              <a:rPr b="1" baseline="30000" lang="en-US" sz="3000">
                <a:solidFill>
                  <a:srgbClr val="FFFFFF"/>
                </a:solidFill>
              </a:rPr>
              <a:t>rd</a:t>
            </a:r>
            <a:r>
              <a:rPr b="1" i="0" lang="en-US" sz="3000" u="none" cap="none" strike="noStrike">
                <a:solidFill>
                  <a:srgbClr val="FFFFFF"/>
                </a:solidFill>
                <a:latin typeface="Arial"/>
                <a:ea typeface="Arial"/>
                <a:cs typeface="Arial"/>
                <a:sym typeface="Arial"/>
              </a:rPr>
              <a:t> Sunday of Advent | Cycle A</a:t>
            </a:r>
            <a:endParaRPr b="0" i="0" sz="1400" u="none" cap="none" strike="noStrike">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b="0" l="0" r="0" t="0"/>
          <a:stretch/>
        </p:blipFill>
        <p:spPr>
          <a:xfrm>
            <a:off x="9864080" y="1638300"/>
            <a:ext cx="7010400" cy="701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99"/>
        </a:solidFill>
      </p:bgPr>
    </p:bg>
    <p:spTree>
      <p:nvGrpSpPr>
        <p:cNvPr id="171" name="Shape 171"/>
        <p:cNvGrpSpPr/>
        <p:nvPr/>
      </p:nvGrpSpPr>
      <p:grpSpPr>
        <a:xfrm>
          <a:off x="0" y="0"/>
          <a:ext cx="0" cy="0"/>
          <a:chOff x="0" y="0"/>
          <a:chExt cx="0" cy="0"/>
        </a:xfrm>
      </p:grpSpPr>
      <p:sp>
        <p:nvSpPr>
          <p:cNvPr id="172" name="Google Shape;172;p14"/>
          <p:cNvSpPr/>
          <p:nvPr/>
        </p:nvSpPr>
        <p:spPr>
          <a:xfrm>
            <a:off x="627495" y="872498"/>
            <a:ext cx="1214400" cy="857400"/>
          </a:xfrm>
          <a:prstGeom prst="rect">
            <a:avLst/>
          </a:prstGeom>
          <a:solidFill>
            <a:srgbClr val="5F497A"/>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chemeClr val="lt1"/>
                </a:solidFill>
                <a:latin typeface="Arial Black"/>
                <a:ea typeface="Arial Black"/>
                <a:cs typeface="Arial Black"/>
                <a:sym typeface="Arial Black"/>
              </a:rPr>
              <a:t>7</a:t>
            </a:r>
            <a:endParaRPr b="1" i="0" sz="5000" u="none" cap="none" strike="noStrike">
              <a:solidFill>
                <a:schemeClr val="lt1"/>
              </a:solidFill>
              <a:latin typeface="Arial Black"/>
              <a:ea typeface="Arial Black"/>
              <a:cs typeface="Arial Black"/>
              <a:sym typeface="Arial Black"/>
            </a:endParaRPr>
          </a:p>
        </p:txBody>
      </p:sp>
      <p:sp>
        <p:nvSpPr>
          <p:cNvPr id="173" name="Google Shape;173;p14"/>
          <p:cNvSpPr txBox="1"/>
          <p:nvPr/>
        </p:nvSpPr>
        <p:spPr>
          <a:xfrm>
            <a:off x="627495" y="1969049"/>
            <a:ext cx="5309071" cy="775596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chemeClr val="lt1"/>
                </a:solidFill>
                <a:latin typeface="Arial Black"/>
                <a:ea typeface="Arial Black"/>
                <a:cs typeface="Arial Black"/>
                <a:sym typeface="Arial Black"/>
              </a:rPr>
              <a:t>While John's disciples were leaving, Jesus spoke about him to the crowds: “When you went out to John in the desert, what did you expect to see? A blade of grass bending in the wind?</a:t>
            </a:r>
            <a:endParaRPr b="0" i="0" sz="4200" u="none" cap="none" strike="noStrike">
              <a:solidFill>
                <a:schemeClr val="lt1"/>
              </a:solidFill>
              <a:latin typeface="Arial Black"/>
              <a:ea typeface="Arial Black"/>
              <a:cs typeface="Arial Black"/>
              <a:sym typeface="Arial Black"/>
            </a:endParaRPr>
          </a:p>
        </p:txBody>
      </p:sp>
      <p:pic>
        <p:nvPicPr>
          <p:cNvPr id="174" name="Google Shape;174;p14"/>
          <p:cNvPicPr preferRelativeResize="0"/>
          <p:nvPr/>
        </p:nvPicPr>
        <p:blipFill rotWithShape="1">
          <a:blip r:embed="rId3">
            <a:alphaModFix/>
          </a:blip>
          <a:srcRect b="0" l="0" r="0" t="0"/>
          <a:stretch/>
        </p:blipFill>
        <p:spPr>
          <a:xfrm>
            <a:off x="6097548" y="675551"/>
            <a:ext cx="11628131" cy="88384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0066"/>
        </a:solidFill>
      </p:bgPr>
    </p:bg>
    <p:spTree>
      <p:nvGrpSpPr>
        <p:cNvPr id="179" name="Shape 179"/>
        <p:cNvGrpSpPr/>
        <p:nvPr/>
      </p:nvGrpSpPr>
      <p:grpSpPr>
        <a:xfrm>
          <a:off x="0" y="0"/>
          <a:ext cx="0" cy="0"/>
          <a:chOff x="0" y="0"/>
          <a:chExt cx="0" cy="0"/>
        </a:xfrm>
      </p:grpSpPr>
      <p:sp>
        <p:nvSpPr>
          <p:cNvPr id="180" name="Google Shape;180;p15"/>
          <p:cNvSpPr/>
          <p:nvPr/>
        </p:nvSpPr>
        <p:spPr>
          <a:xfrm>
            <a:off x="1012872" y="652962"/>
            <a:ext cx="1214400" cy="857400"/>
          </a:xfrm>
          <a:prstGeom prst="rect">
            <a:avLst/>
          </a:prstGeom>
          <a:solidFill>
            <a:srgbClr val="B2A0C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chemeClr val="lt1"/>
                </a:solidFill>
                <a:latin typeface="Arial Black"/>
                <a:ea typeface="Arial Black"/>
                <a:cs typeface="Arial Black"/>
                <a:sym typeface="Arial Black"/>
              </a:rPr>
              <a:t>8</a:t>
            </a:r>
            <a:endParaRPr b="1" i="0" sz="5000" u="none" cap="none" strike="noStrike">
              <a:solidFill>
                <a:schemeClr val="lt1"/>
              </a:solidFill>
              <a:latin typeface="Arial Black"/>
              <a:ea typeface="Arial Black"/>
              <a:cs typeface="Arial Black"/>
              <a:sym typeface="Arial Black"/>
            </a:endParaRPr>
          </a:p>
        </p:txBody>
      </p:sp>
      <p:sp>
        <p:nvSpPr>
          <p:cNvPr id="181" name="Google Shape;181;p15"/>
          <p:cNvSpPr txBox="1"/>
          <p:nvPr/>
        </p:nvSpPr>
        <p:spPr>
          <a:xfrm>
            <a:off x="2968281" y="652962"/>
            <a:ext cx="14447522" cy="193899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chemeClr val="lt1"/>
                </a:solidFill>
                <a:latin typeface="Arial Black"/>
                <a:ea typeface="Arial Black"/>
                <a:cs typeface="Arial Black"/>
                <a:sym typeface="Arial Black"/>
              </a:rPr>
              <a:t>What did you go out to see? A man dressed up in fancy clothes? People who dress like that live in palaces! </a:t>
            </a:r>
            <a:endParaRPr b="0" i="0" sz="4200" u="none" cap="none" strike="noStrike">
              <a:solidFill>
                <a:schemeClr val="lt1"/>
              </a:solidFill>
              <a:latin typeface="Arial Black"/>
              <a:ea typeface="Arial Black"/>
              <a:cs typeface="Arial Black"/>
              <a:sym typeface="Arial Black"/>
            </a:endParaRPr>
          </a:p>
        </p:txBody>
      </p:sp>
      <p:pic>
        <p:nvPicPr>
          <p:cNvPr id="182" name="Google Shape;182;p15"/>
          <p:cNvPicPr preferRelativeResize="0"/>
          <p:nvPr/>
        </p:nvPicPr>
        <p:blipFill rotWithShape="1">
          <a:blip r:embed="rId3">
            <a:alphaModFix/>
          </a:blip>
          <a:srcRect b="0" l="0" r="0" t="0"/>
          <a:stretch/>
        </p:blipFill>
        <p:spPr>
          <a:xfrm>
            <a:off x="2227272" y="2909565"/>
            <a:ext cx="13687866" cy="68669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2149"/>
        </a:solidFill>
      </p:bgPr>
    </p:bg>
    <p:spTree>
      <p:nvGrpSpPr>
        <p:cNvPr id="187" name="Shape 187"/>
        <p:cNvGrpSpPr/>
        <p:nvPr/>
      </p:nvGrpSpPr>
      <p:grpSpPr>
        <a:xfrm>
          <a:off x="0" y="0"/>
          <a:ext cx="0" cy="0"/>
          <a:chOff x="0" y="0"/>
          <a:chExt cx="0" cy="0"/>
        </a:xfrm>
      </p:grpSpPr>
      <p:sp>
        <p:nvSpPr>
          <p:cNvPr id="188" name="Google Shape;188;p16"/>
          <p:cNvSpPr/>
          <p:nvPr/>
        </p:nvSpPr>
        <p:spPr>
          <a:xfrm>
            <a:off x="774083" y="8716030"/>
            <a:ext cx="1214400" cy="857400"/>
          </a:xfrm>
          <a:prstGeom prst="rect">
            <a:avLst/>
          </a:prstGeom>
          <a:solidFill>
            <a:srgbClr val="8B191D"/>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chemeClr val="lt1"/>
                </a:solidFill>
                <a:latin typeface="Arial Black"/>
                <a:ea typeface="Arial Black"/>
                <a:cs typeface="Arial Black"/>
                <a:sym typeface="Arial Black"/>
              </a:rPr>
              <a:t>9</a:t>
            </a:r>
            <a:endParaRPr b="1" i="0" sz="5000" u="none" cap="none" strike="noStrike">
              <a:solidFill>
                <a:schemeClr val="lt1"/>
              </a:solidFill>
              <a:latin typeface="Arial Black"/>
              <a:ea typeface="Arial Black"/>
              <a:cs typeface="Arial Black"/>
              <a:sym typeface="Arial Black"/>
            </a:endParaRPr>
          </a:p>
        </p:txBody>
      </p:sp>
      <p:sp>
        <p:nvSpPr>
          <p:cNvPr id="189" name="Google Shape;189;p16"/>
          <p:cNvSpPr txBox="1"/>
          <p:nvPr/>
        </p:nvSpPr>
        <p:spPr>
          <a:xfrm>
            <a:off x="2280431" y="8616014"/>
            <a:ext cx="17216335" cy="129266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chemeClr val="lt1"/>
                </a:solidFill>
                <a:latin typeface="Arial Black"/>
                <a:ea typeface="Arial Black"/>
                <a:cs typeface="Arial Black"/>
                <a:sym typeface="Arial Black"/>
              </a:rPr>
              <a:t>Tell me, what did you go out to see? A prophet? </a:t>
            </a:r>
            <a:endParaRPr b="0" i="0" sz="4200" u="none" cap="none" strike="noStrike">
              <a:solidFill>
                <a:schemeClr val="lt1"/>
              </a:solidFill>
              <a:latin typeface="Arial Black"/>
              <a:ea typeface="Arial Black"/>
              <a:cs typeface="Arial Black"/>
              <a:sym typeface="Arial Black"/>
            </a:endParaRPr>
          </a:p>
          <a:p>
            <a:pPr indent="0" lvl="0" marL="0" marR="0" rtl="0" algn="l">
              <a:lnSpc>
                <a:spcPct val="100000"/>
              </a:lnSpc>
              <a:spcBef>
                <a:spcPts val="0"/>
              </a:spcBef>
              <a:spcAft>
                <a:spcPts val="0"/>
              </a:spcAft>
              <a:buNone/>
            </a:pPr>
            <a:r>
              <a:rPr b="0" i="0" lang="en-US" sz="4200" u="none" cap="none" strike="noStrike">
                <a:solidFill>
                  <a:schemeClr val="lt1"/>
                </a:solidFill>
                <a:latin typeface="Arial Black"/>
                <a:ea typeface="Arial Black"/>
                <a:cs typeface="Arial Black"/>
                <a:sym typeface="Arial Black"/>
              </a:rPr>
              <a:t>Yes indeed, but you saw much more than a prophet. </a:t>
            </a:r>
            <a:endParaRPr b="0" i="0" sz="4200" u="none" cap="none" strike="noStrike">
              <a:solidFill>
                <a:schemeClr val="lt1"/>
              </a:solidFill>
              <a:latin typeface="Arial Black"/>
              <a:ea typeface="Arial Black"/>
              <a:cs typeface="Arial Black"/>
              <a:sym typeface="Arial Black"/>
            </a:endParaRPr>
          </a:p>
        </p:txBody>
      </p:sp>
      <p:pic>
        <p:nvPicPr>
          <p:cNvPr id="190" name="Google Shape;190;p16"/>
          <p:cNvPicPr preferRelativeResize="0"/>
          <p:nvPr/>
        </p:nvPicPr>
        <p:blipFill rotWithShape="1">
          <a:blip r:embed="rId3">
            <a:alphaModFix/>
          </a:blip>
          <a:srcRect b="0" l="0" r="0" t="0"/>
          <a:stretch/>
        </p:blipFill>
        <p:spPr>
          <a:xfrm>
            <a:off x="2724307" y="471487"/>
            <a:ext cx="13327359" cy="76438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33D13"/>
        </a:solidFill>
      </p:bgPr>
    </p:bg>
    <p:spTree>
      <p:nvGrpSpPr>
        <p:cNvPr id="195" name="Shape 195"/>
        <p:cNvGrpSpPr/>
        <p:nvPr/>
      </p:nvGrpSpPr>
      <p:grpSpPr>
        <a:xfrm>
          <a:off x="0" y="0"/>
          <a:ext cx="0" cy="0"/>
          <a:chOff x="0" y="0"/>
          <a:chExt cx="0" cy="0"/>
        </a:xfrm>
      </p:grpSpPr>
      <p:sp>
        <p:nvSpPr>
          <p:cNvPr id="196" name="Google Shape;196;p17"/>
          <p:cNvSpPr/>
          <p:nvPr/>
        </p:nvSpPr>
        <p:spPr>
          <a:xfrm>
            <a:off x="844263" y="1163583"/>
            <a:ext cx="1214400" cy="857400"/>
          </a:xfrm>
          <a:prstGeom prst="rect">
            <a:avLst/>
          </a:prstGeom>
          <a:solidFill>
            <a:srgbClr val="4B2A0E"/>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chemeClr val="lt1"/>
                </a:solidFill>
                <a:latin typeface="Arial Black"/>
                <a:ea typeface="Arial Black"/>
                <a:cs typeface="Arial Black"/>
                <a:sym typeface="Arial Black"/>
              </a:rPr>
              <a:t>10</a:t>
            </a:r>
            <a:endParaRPr/>
          </a:p>
        </p:txBody>
      </p:sp>
      <p:sp>
        <p:nvSpPr>
          <p:cNvPr id="197" name="Google Shape;197;p17"/>
          <p:cNvSpPr txBox="1"/>
          <p:nvPr/>
        </p:nvSpPr>
        <p:spPr>
          <a:xfrm>
            <a:off x="844263" y="2318705"/>
            <a:ext cx="4594818" cy="58169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chemeClr val="lt1"/>
                </a:solidFill>
                <a:latin typeface="Arial Black"/>
                <a:ea typeface="Arial Black"/>
                <a:cs typeface="Arial Black"/>
                <a:sym typeface="Arial Black"/>
              </a:rPr>
              <a:t>For John is the one of whom the scripture says: ‘God said, I will send my messenger ahead of you to open the way for you.’</a:t>
            </a:r>
            <a:endParaRPr b="0" i="0" sz="4200" u="none" cap="none" strike="noStrike">
              <a:solidFill>
                <a:schemeClr val="lt1"/>
              </a:solidFill>
              <a:latin typeface="Arial Black"/>
              <a:ea typeface="Arial Black"/>
              <a:cs typeface="Arial Black"/>
              <a:sym typeface="Arial Black"/>
            </a:endParaRPr>
          </a:p>
        </p:txBody>
      </p:sp>
      <p:pic>
        <p:nvPicPr>
          <p:cNvPr id="198" name="Google Shape;198;p17"/>
          <p:cNvPicPr preferRelativeResize="0"/>
          <p:nvPr/>
        </p:nvPicPr>
        <p:blipFill rotWithShape="1">
          <a:blip r:embed="rId3">
            <a:alphaModFix/>
          </a:blip>
          <a:srcRect b="0" l="0" r="0" t="0"/>
          <a:stretch/>
        </p:blipFill>
        <p:spPr>
          <a:xfrm>
            <a:off x="6032966" y="1451065"/>
            <a:ext cx="11568342" cy="75522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8A78"/>
        </a:solidFill>
      </p:bgPr>
    </p:bg>
    <p:spTree>
      <p:nvGrpSpPr>
        <p:cNvPr id="203" name="Shape 203"/>
        <p:cNvGrpSpPr/>
        <p:nvPr/>
      </p:nvGrpSpPr>
      <p:grpSpPr>
        <a:xfrm>
          <a:off x="0" y="0"/>
          <a:ext cx="0" cy="0"/>
          <a:chOff x="0" y="0"/>
          <a:chExt cx="0" cy="0"/>
        </a:xfrm>
      </p:grpSpPr>
      <p:sp>
        <p:nvSpPr>
          <p:cNvPr id="204" name="Google Shape;204;p18"/>
          <p:cNvSpPr/>
          <p:nvPr/>
        </p:nvSpPr>
        <p:spPr>
          <a:xfrm>
            <a:off x="11672381" y="1243508"/>
            <a:ext cx="1214400" cy="857400"/>
          </a:xfrm>
          <a:prstGeom prst="rect">
            <a:avLst/>
          </a:prstGeom>
          <a:solidFill>
            <a:srgbClr val="55482D"/>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chemeClr val="lt1"/>
                </a:solidFill>
                <a:latin typeface="Arial Black"/>
                <a:ea typeface="Arial Black"/>
                <a:cs typeface="Arial Black"/>
                <a:sym typeface="Arial Black"/>
              </a:rPr>
              <a:t>11</a:t>
            </a:r>
            <a:endParaRPr b="1" i="0" sz="5000" u="none" cap="none" strike="noStrike">
              <a:solidFill>
                <a:schemeClr val="lt1"/>
              </a:solidFill>
              <a:latin typeface="Arial Black"/>
              <a:ea typeface="Arial Black"/>
              <a:cs typeface="Arial Black"/>
              <a:sym typeface="Arial Black"/>
            </a:endParaRPr>
          </a:p>
        </p:txBody>
      </p:sp>
      <p:sp>
        <p:nvSpPr>
          <p:cNvPr id="205" name="Google Shape;205;p18"/>
          <p:cNvSpPr txBox="1"/>
          <p:nvPr/>
        </p:nvSpPr>
        <p:spPr>
          <a:xfrm>
            <a:off x="11672381" y="2322732"/>
            <a:ext cx="6151419" cy="66479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800" u="none" cap="none" strike="noStrike">
                <a:solidFill>
                  <a:schemeClr val="lt1"/>
                </a:solidFill>
                <a:latin typeface="Arial Black"/>
                <a:ea typeface="Arial Black"/>
                <a:cs typeface="Arial Black"/>
                <a:sym typeface="Arial Black"/>
              </a:rPr>
              <a:t>I assure you that John the Baptist is greater than anyone who has ever lived. But the one who is least in the Kingdom of heaven is greater than John.</a:t>
            </a:r>
            <a:endParaRPr b="0" i="0" sz="4800" u="none" cap="none" strike="noStrike">
              <a:solidFill>
                <a:schemeClr val="lt1"/>
              </a:solidFill>
              <a:latin typeface="Arial Black"/>
              <a:ea typeface="Arial Black"/>
              <a:cs typeface="Arial Black"/>
              <a:sym typeface="Arial Black"/>
            </a:endParaRPr>
          </a:p>
        </p:txBody>
      </p:sp>
      <p:pic>
        <p:nvPicPr>
          <p:cNvPr id="206" name="Google Shape;206;p18"/>
          <p:cNvPicPr preferRelativeResize="0"/>
          <p:nvPr/>
        </p:nvPicPr>
        <p:blipFill rotWithShape="1">
          <a:blip r:embed="rId3">
            <a:alphaModFix/>
          </a:blip>
          <a:srcRect b="0" l="0" r="0" t="0"/>
          <a:stretch/>
        </p:blipFill>
        <p:spPr>
          <a:xfrm>
            <a:off x="474896" y="1869157"/>
            <a:ext cx="10918294" cy="676840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6C09"/>
        </a:solidFill>
      </p:bgPr>
    </p:bg>
    <p:spTree>
      <p:nvGrpSpPr>
        <p:cNvPr id="210" name="Shape 210"/>
        <p:cNvGrpSpPr/>
        <p:nvPr/>
      </p:nvGrpSpPr>
      <p:grpSpPr>
        <a:xfrm>
          <a:off x="0" y="0"/>
          <a:ext cx="0" cy="0"/>
          <a:chOff x="0" y="0"/>
          <a:chExt cx="0" cy="0"/>
        </a:xfrm>
      </p:grpSpPr>
      <p:sp>
        <p:nvSpPr>
          <p:cNvPr id="211" name="Google Shape;211;p20"/>
          <p:cNvSpPr txBox="1"/>
          <p:nvPr/>
        </p:nvSpPr>
        <p:spPr>
          <a:xfrm>
            <a:off x="1464415" y="2191172"/>
            <a:ext cx="15359170" cy="12311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1" lang="en-US" sz="8000" u="none" cap="none" strike="noStrike">
                <a:solidFill>
                  <a:srgbClr val="FFC000"/>
                </a:solidFill>
                <a:latin typeface="Arial"/>
                <a:ea typeface="Arial"/>
                <a:cs typeface="Arial"/>
                <a:sym typeface="Arial"/>
              </a:rPr>
              <a:t>Leader: </a:t>
            </a:r>
            <a:r>
              <a:rPr b="1" i="0" lang="en-US" sz="8000" u="none" cap="none" strike="noStrike">
                <a:solidFill>
                  <a:srgbClr val="FFFFFF"/>
                </a:solidFill>
                <a:latin typeface="Arial"/>
                <a:ea typeface="Arial"/>
                <a:cs typeface="Arial"/>
                <a:sym typeface="Arial"/>
              </a:rPr>
              <a:t>The Gospel of the Lord.</a:t>
            </a:r>
            <a:endParaRPr b="0" i="0" sz="2800" u="none" cap="none" strike="noStrike">
              <a:solidFill>
                <a:srgbClr val="000000"/>
              </a:solidFill>
              <a:latin typeface="Arial"/>
              <a:ea typeface="Arial"/>
              <a:cs typeface="Arial"/>
              <a:sym typeface="Arial"/>
            </a:endParaRPr>
          </a:p>
        </p:txBody>
      </p:sp>
      <p:sp>
        <p:nvSpPr>
          <p:cNvPr id="212" name="Google Shape;212;p20"/>
          <p:cNvSpPr txBox="1"/>
          <p:nvPr/>
        </p:nvSpPr>
        <p:spPr>
          <a:xfrm>
            <a:off x="3251200" y="5142324"/>
            <a:ext cx="11785600" cy="246221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1" lang="en-US" sz="8000" u="none" cap="none" strike="noStrike">
                <a:solidFill>
                  <a:srgbClr val="FFC000"/>
                </a:solidFill>
                <a:latin typeface="Arial"/>
                <a:ea typeface="Arial"/>
                <a:cs typeface="Arial"/>
                <a:sym typeface="Arial"/>
              </a:rPr>
              <a:t>All: </a:t>
            </a:r>
            <a:r>
              <a:rPr b="1" i="0" lang="en-US" sz="8000" u="none" cap="none" strike="noStrike">
                <a:solidFill>
                  <a:srgbClr val="FFFFFF"/>
                </a:solidFill>
                <a:latin typeface="Arial"/>
                <a:ea typeface="Arial"/>
                <a:cs typeface="Arial"/>
                <a:sym typeface="Arial"/>
              </a:rPr>
              <a:t>Praise to You,</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1" i="0" lang="en-US" sz="8000" u="none" cap="none" strike="noStrike">
                <a:solidFill>
                  <a:srgbClr val="FFFFFF"/>
                </a:solidFill>
                <a:latin typeface="Arial"/>
                <a:ea typeface="Arial"/>
                <a:cs typeface="Arial"/>
                <a:sym typeface="Arial"/>
              </a:rPr>
              <a:t>       Lord Jesus Christ.</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2149"/>
        </a:solidFill>
      </p:bgPr>
    </p:bg>
    <p:spTree>
      <p:nvGrpSpPr>
        <p:cNvPr id="217" name="Shape 217"/>
        <p:cNvGrpSpPr/>
        <p:nvPr/>
      </p:nvGrpSpPr>
      <p:grpSpPr>
        <a:xfrm>
          <a:off x="0" y="0"/>
          <a:ext cx="0" cy="0"/>
          <a:chOff x="0" y="0"/>
          <a:chExt cx="0" cy="0"/>
        </a:xfrm>
      </p:grpSpPr>
      <p:sp>
        <p:nvSpPr>
          <p:cNvPr id="218" name="Google Shape;218;p23"/>
          <p:cNvSpPr/>
          <p:nvPr/>
        </p:nvSpPr>
        <p:spPr>
          <a:xfrm>
            <a:off x="576064" y="3275153"/>
            <a:ext cx="9144000" cy="3402278"/>
          </a:xfrm>
          <a:prstGeom prst="rect">
            <a:avLst/>
          </a:prstGeom>
          <a:noFill/>
          <a:ln>
            <a:noFill/>
          </a:ln>
        </p:spPr>
        <p:txBody>
          <a:bodyPr anchorCtr="0" anchor="t" bIns="45700" lIns="91425" spcFirstLastPara="1" rIns="91425" wrap="square" tIns="45700">
            <a:spAutoFit/>
          </a:bodyPr>
          <a:lstStyle/>
          <a:p>
            <a:pPr indent="0" lvl="0" marL="0" marR="0" rtl="0" algn="ctr">
              <a:lnSpc>
                <a:spcPct val="140625"/>
              </a:lnSpc>
              <a:spcBef>
                <a:spcPts val="0"/>
              </a:spcBef>
              <a:spcAft>
                <a:spcPts val="0"/>
              </a:spcAft>
              <a:buClr>
                <a:srgbClr val="000000"/>
              </a:buClr>
              <a:buSzPts val="9600"/>
              <a:buFont typeface="Arial"/>
              <a:buNone/>
            </a:pPr>
            <a:r>
              <a:rPr b="1" i="0" lang="en-US" sz="9600" u="none" cap="none" strike="noStrike">
                <a:solidFill>
                  <a:srgbClr val="FFFFFF"/>
                </a:solidFill>
                <a:latin typeface="Arial"/>
                <a:ea typeface="Arial"/>
                <a:cs typeface="Arial"/>
                <a:sym typeface="Arial"/>
              </a:rPr>
              <a:t>GOSPEL MESSAGE</a:t>
            </a:r>
            <a:endParaRPr b="0" i="0" sz="1400" u="none" cap="none" strike="noStrike">
              <a:solidFill>
                <a:srgbClr val="000000"/>
              </a:solidFill>
              <a:latin typeface="Arial"/>
              <a:ea typeface="Arial"/>
              <a:cs typeface="Arial"/>
              <a:sym typeface="Arial"/>
            </a:endParaRPr>
          </a:p>
        </p:txBody>
      </p:sp>
      <p:pic>
        <p:nvPicPr>
          <p:cNvPr id="219" name="Google Shape;219;p23"/>
          <p:cNvPicPr preferRelativeResize="0"/>
          <p:nvPr/>
        </p:nvPicPr>
        <p:blipFill rotWithShape="1">
          <a:blip r:embed="rId3">
            <a:alphaModFix/>
          </a:blip>
          <a:srcRect b="0" l="0" r="0" t="0"/>
          <a:stretch/>
        </p:blipFill>
        <p:spPr>
          <a:xfrm>
            <a:off x="9720064" y="1471092"/>
            <a:ext cx="7010400" cy="7010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859B"/>
        </a:solidFill>
      </p:bgPr>
    </p:bg>
    <p:spTree>
      <p:nvGrpSpPr>
        <p:cNvPr id="224" name="Shape 224"/>
        <p:cNvGrpSpPr/>
        <p:nvPr/>
      </p:nvGrpSpPr>
      <p:grpSpPr>
        <a:xfrm>
          <a:off x="0" y="0"/>
          <a:ext cx="0" cy="0"/>
          <a:chOff x="0" y="0"/>
          <a:chExt cx="0" cy="0"/>
        </a:xfrm>
      </p:grpSpPr>
      <p:sp>
        <p:nvSpPr>
          <p:cNvPr id="225" name="Google Shape;225;p22"/>
          <p:cNvSpPr/>
          <p:nvPr/>
        </p:nvSpPr>
        <p:spPr>
          <a:xfrm>
            <a:off x="1500134" y="1022676"/>
            <a:ext cx="7496356" cy="1438983"/>
          </a:xfrm>
          <a:prstGeom prst="rect">
            <a:avLst/>
          </a:prstGeom>
          <a:solidFill>
            <a:srgbClr val="B6DDE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4000" u="none" cap="none" strike="noStrike">
                <a:solidFill>
                  <a:schemeClr val="dk1"/>
                </a:solidFill>
                <a:latin typeface="Arial Black"/>
                <a:ea typeface="Arial Black"/>
                <a:cs typeface="Arial Black"/>
                <a:sym typeface="Arial Black"/>
              </a:rPr>
              <a:t>Activity:</a:t>
            </a:r>
            <a:endParaRPr b="0" i="0" sz="4000" u="none" cap="none" strike="noStrike">
              <a:solidFill>
                <a:schemeClr val="dk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Arial Black"/>
                <a:ea typeface="Arial Black"/>
                <a:cs typeface="Arial Black"/>
                <a:sym typeface="Arial Black"/>
              </a:rPr>
              <a:t>God’s Messengers</a:t>
            </a:r>
            <a:endParaRPr b="0" i="0" sz="1400" u="none" cap="none" strike="noStrike">
              <a:solidFill>
                <a:schemeClr val="dk1"/>
              </a:solidFill>
              <a:latin typeface="Arial"/>
              <a:ea typeface="Arial"/>
              <a:cs typeface="Arial"/>
              <a:sym typeface="Arial"/>
            </a:endParaRPr>
          </a:p>
        </p:txBody>
      </p:sp>
      <p:sp>
        <p:nvSpPr>
          <p:cNvPr id="226" name="Google Shape;226;p22"/>
          <p:cNvSpPr txBox="1"/>
          <p:nvPr/>
        </p:nvSpPr>
        <p:spPr>
          <a:xfrm>
            <a:off x="1500134" y="4081691"/>
            <a:ext cx="6768900" cy="769401"/>
          </a:xfrm>
          <a:prstGeom prst="rect">
            <a:avLst/>
          </a:prstGeom>
          <a:noFill/>
          <a:ln>
            <a:noFill/>
          </a:ln>
        </p:spPr>
        <p:txBody>
          <a:bodyPr anchorCtr="0" anchor="t" bIns="45700" lIns="91425" spcFirstLastPara="1" rIns="91425" wrap="square" tIns="45700">
            <a:spAutoFit/>
          </a:bodyPr>
          <a:lstStyle/>
          <a:p>
            <a:pPr indent="-177800" lvl="0" marL="457200" marR="0" rtl="0" algn="l">
              <a:lnSpc>
                <a:spcPct val="100000"/>
              </a:lnSpc>
              <a:spcBef>
                <a:spcPts val="0"/>
              </a:spcBef>
              <a:spcAft>
                <a:spcPts val="0"/>
              </a:spcAft>
              <a:buClr>
                <a:schemeClr val="lt1"/>
              </a:buClr>
              <a:buSzPts val="4400"/>
              <a:buFont typeface="Calibri"/>
              <a:buNone/>
            </a:pPr>
            <a:r>
              <a:t/>
            </a:r>
            <a:endParaRPr b="1" i="0" sz="4400" u="none" cap="none" strike="noStrike">
              <a:solidFill>
                <a:schemeClr val="lt1"/>
              </a:solidFill>
              <a:latin typeface="Calibri"/>
              <a:ea typeface="Calibri"/>
              <a:cs typeface="Calibri"/>
              <a:sym typeface="Calibri"/>
            </a:endParaRPr>
          </a:p>
        </p:txBody>
      </p:sp>
      <p:sp>
        <p:nvSpPr>
          <p:cNvPr id="227" name="Google Shape;227;p22"/>
          <p:cNvSpPr txBox="1"/>
          <p:nvPr/>
        </p:nvSpPr>
        <p:spPr>
          <a:xfrm>
            <a:off x="1778577" y="3072228"/>
            <a:ext cx="6212013" cy="5816977"/>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3600" u="none" cap="none" strike="noStrike">
                <a:solidFill>
                  <a:schemeClr val="lt1"/>
                </a:solidFill>
                <a:latin typeface="Arial Black"/>
                <a:ea typeface="Arial Black"/>
                <a:cs typeface="Arial Black"/>
                <a:sym typeface="Arial Black"/>
              </a:rPr>
              <a:t>Materials:</a:t>
            </a:r>
            <a:br>
              <a:rPr b="0" i="0" lang="en-US" sz="3600" u="none" cap="none" strike="noStrike">
                <a:solidFill>
                  <a:schemeClr val="lt1"/>
                </a:solidFill>
                <a:latin typeface="Arial Black"/>
                <a:ea typeface="Arial Black"/>
                <a:cs typeface="Arial Black"/>
                <a:sym typeface="Arial Black"/>
              </a:rPr>
            </a:br>
            <a:r>
              <a:rPr b="0" i="0" lang="en-US" sz="3600" u="none" cap="none" strike="noStrike">
                <a:solidFill>
                  <a:schemeClr val="lt1"/>
                </a:solidFill>
                <a:latin typeface="Arial Black"/>
                <a:ea typeface="Arial Black"/>
                <a:cs typeface="Arial Black"/>
                <a:sym typeface="Arial Black"/>
              </a:rPr>
              <a:t>1. Colored Papers</a:t>
            </a:r>
            <a:endParaRPr/>
          </a:p>
          <a:p>
            <a:pPr indent="0" lvl="0" marL="0" marR="0" rtl="0" algn="l">
              <a:lnSpc>
                <a:spcPct val="150000"/>
              </a:lnSpc>
              <a:spcBef>
                <a:spcPts val="0"/>
              </a:spcBef>
              <a:spcAft>
                <a:spcPts val="0"/>
              </a:spcAft>
              <a:buNone/>
            </a:pPr>
            <a:r>
              <a:rPr b="0" i="0" lang="en-US" sz="3600" u="none" cap="none" strike="noStrike">
                <a:solidFill>
                  <a:schemeClr val="lt1"/>
                </a:solidFill>
                <a:latin typeface="Arial Black"/>
                <a:ea typeface="Arial Black"/>
                <a:cs typeface="Arial Black"/>
                <a:sym typeface="Arial Black"/>
              </a:rPr>
              <a:t>2. Coloring Materials</a:t>
            </a:r>
            <a:endParaRPr/>
          </a:p>
          <a:p>
            <a:pPr indent="0" lvl="0" marL="0" marR="0" rtl="0" algn="l">
              <a:lnSpc>
                <a:spcPct val="150000"/>
              </a:lnSpc>
              <a:spcBef>
                <a:spcPts val="0"/>
              </a:spcBef>
              <a:spcAft>
                <a:spcPts val="0"/>
              </a:spcAft>
              <a:buNone/>
            </a:pPr>
            <a:r>
              <a:rPr b="0" i="0" lang="en-US" sz="3600" u="none" cap="none" strike="noStrike">
                <a:solidFill>
                  <a:schemeClr val="lt1"/>
                </a:solidFill>
                <a:latin typeface="Arial Black"/>
                <a:ea typeface="Arial Black"/>
                <a:cs typeface="Arial Black"/>
                <a:sym typeface="Arial Black"/>
              </a:rPr>
              <a:t>3. Pen or Marker</a:t>
            </a:r>
            <a:endParaRPr/>
          </a:p>
          <a:p>
            <a:pPr indent="0" lvl="0" marL="0" marR="0" rtl="0" algn="l">
              <a:lnSpc>
                <a:spcPct val="150000"/>
              </a:lnSpc>
              <a:spcBef>
                <a:spcPts val="0"/>
              </a:spcBef>
              <a:spcAft>
                <a:spcPts val="0"/>
              </a:spcAft>
              <a:buNone/>
            </a:pPr>
            <a:r>
              <a:rPr b="0" i="0" lang="en-US" sz="3600" u="none" cap="none" strike="noStrike">
                <a:solidFill>
                  <a:schemeClr val="lt1"/>
                </a:solidFill>
                <a:latin typeface="Arial Black"/>
                <a:ea typeface="Arial Black"/>
                <a:cs typeface="Arial Black"/>
                <a:sym typeface="Arial Black"/>
              </a:rPr>
              <a:t>4. Glue or tape</a:t>
            </a:r>
            <a:endParaRPr b="0" i="0" sz="3600" u="none" cap="none" strike="noStrike">
              <a:solidFill>
                <a:schemeClr val="lt1"/>
              </a:solidFill>
              <a:latin typeface="Arial Black"/>
              <a:ea typeface="Arial Black"/>
              <a:cs typeface="Arial Black"/>
              <a:sym typeface="Arial Black"/>
            </a:endParaRPr>
          </a:p>
          <a:p>
            <a:pPr indent="0" lvl="0" marL="0" marR="0" rtl="0" algn="l">
              <a:lnSpc>
                <a:spcPct val="150000"/>
              </a:lnSpc>
              <a:spcBef>
                <a:spcPts val="0"/>
              </a:spcBef>
              <a:spcAft>
                <a:spcPts val="0"/>
              </a:spcAft>
              <a:buNone/>
            </a:pPr>
            <a:r>
              <a:rPr b="0" i="0" lang="en-US" sz="3600" u="none" cap="none" strike="noStrike">
                <a:solidFill>
                  <a:schemeClr val="lt1"/>
                </a:solidFill>
                <a:latin typeface="Arial Black"/>
                <a:ea typeface="Arial Black"/>
                <a:cs typeface="Arial Black"/>
                <a:sym typeface="Arial Black"/>
              </a:rPr>
              <a:t>5. Art Decorations (optional)</a:t>
            </a:r>
            <a:endParaRPr b="0" i="0" sz="3600" u="none" cap="none" strike="noStrike">
              <a:solidFill>
                <a:schemeClr val="lt1"/>
              </a:solidFill>
              <a:latin typeface="Arial Black"/>
              <a:ea typeface="Arial Black"/>
              <a:cs typeface="Arial Black"/>
              <a:sym typeface="Arial Black"/>
            </a:endParaRPr>
          </a:p>
        </p:txBody>
      </p:sp>
      <p:pic>
        <p:nvPicPr>
          <p:cNvPr id="228" name="Google Shape;228;p22"/>
          <p:cNvPicPr preferRelativeResize="0"/>
          <p:nvPr/>
        </p:nvPicPr>
        <p:blipFill rotWithShape="1">
          <a:blip r:embed="rId3">
            <a:alphaModFix/>
          </a:blip>
          <a:srcRect b="0" l="0" r="0" t="0"/>
          <a:stretch/>
        </p:blipFill>
        <p:spPr>
          <a:xfrm>
            <a:off x="8269033" y="2914248"/>
            <a:ext cx="8714358" cy="61329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A0C7"/>
        </a:solidFill>
      </p:bgPr>
    </p:bg>
    <p:spTree>
      <p:nvGrpSpPr>
        <p:cNvPr id="233" name="Shape 233"/>
        <p:cNvGrpSpPr/>
        <p:nvPr/>
      </p:nvGrpSpPr>
      <p:grpSpPr>
        <a:xfrm>
          <a:off x="0" y="0"/>
          <a:ext cx="0" cy="0"/>
          <a:chOff x="0" y="0"/>
          <a:chExt cx="0" cy="0"/>
        </a:xfrm>
      </p:grpSpPr>
      <p:sp>
        <p:nvSpPr>
          <p:cNvPr id="234" name="Google Shape;234;p19"/>
          <p:cNvSpPr txBox="1"/>
          <p:nvPr/>
        </p:nvSpPr>
        <p:spPr>
          <a:xfrm>
            <a:off x="551997" y="239687"/>
            <a:ext cx="8976531" cy="53860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500" u="none" cap="none" strike="noStrike">
                <a:solidFill>
                  <a:schemeClr val="lt1"/>
                </a:solidFill>
                <a:latin typeface="Arial Black"/>
                <a:ea typeface="Arial Black"/>
                <a:cs typeface="Arial Black"/>
                <a:sym typeface="Arial Black"/>
              </a:rPr>
              <a:t>Instructions:</a:t>
            </a:r>
            <a:endParaRPr b="0" i="0" sz="3500" u="none" cap="none" strike="noStrike">
              <a:solidFill>
                <a:schemeClr val="lt1"/>
              </a:solidFill>
              <a:latin typeface="Arial Black"/>
              <a:ea typeface="Arial Black"/>
              <a:cs typeface="Arial Black"/>
              <a:sym typeface="Arial Black"/>
            </a:endParaRPr>
          </a:p>
        </p:txBody>
      </p:sp>
      <p:sp>
        <p:nvSpPr>
          <p:cNvPr descr="Sunset Animated Illustration by Mina FZ. for Queble on Dribbble" id="235" name="Google Shape;235;p19"/>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600" u="none" cap="none" strike="noStrike">
              <a:solidFill>
                <a:schemeClr val="dk1"/>
              </a:solidFill>
              <a:latin typeface="Calibri"/>
              <a:ea typeface="Calibri"/>
              <a:cs typeface="Calibri"/>
              <a:sym typeface="Calibri"/>
            </a:endParaRPr>
          </a:p>
        </p:txBody>
      </p:sp>
      <p:sp>
        <p:nvSpPr>
          <p:cNvPr id="236" name="Google Shape;236;p19"/>
          <p:cNvSpPr txBox="1"/>
          <p:nvPr/>
        </p:nvSpPr>
        <p:spPr>
          <a:xfrm>
            <a:off x="594379" y="892702"/>
            <a:ext cx="9928715" cy="9694962"/>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800" u="none" cap="none" strike="noStrike">
                <a:solidFill>
                  <a:schemeClr val="lt1"/>
                </a:solidFill>
                <a:latin typeface="Arial"/>
                <a:ea typeface="Arial"/>
                <a:cs typeface="Arial"/>
                <a:sym typeface="Arial"/>
              </a:rPr>
              <a:t>1. Fold the paper in half lengthwise. Match up the edges of the paper to ensure the fold is straight, and press down on the folded edge with your fingers to make a crease. Then, you can unfold the piece of paper, and it will have a crease in the middle.</a:t>
            </a:r>
            <a:endParaRPr/>
          </a:p>
          <a:p>
            <a:pPr indent="0" lvl="0" marL="0" marR="0" rtl="0" algn="l">
              <a:lnSpc>
                <a:spcPct val="150000"/>
              </a:lnSpc>
              <a:spcBef>
                <a:spcPts val="0"/>
              </a:spcBef>
              <a:spcAft>
                <a:spcPts val="0"/>
              </a:spcAft>
              <a:buNone/>
            </a:pPr>
            <a:r>
              <a:rPr b="1" i="0" lang="en-US" sz="2800" u="none" cap="none" strike="noStrike">
                <a:solidFill>
                  <a:schemeClr val="lt1"/>
                </a:solidFill>
                <a:latin typeface="Arial"/>
                <a:ea typeface="Arial"/>
                <a:cs typeface="Arial"/>
                <a:sym typeface="Arial"/>
              </a:rPr>
              <a:t>2. Fold the top right corner along the center crease. When the edge of the top right corner is touching the center crease in a straight line, fold the corner down. This will make a triangle shape with the top right corner.</a:t>
            </a:r>
            <a:endParaRPr/>
          </a:p>
          <a:p>
            <a:pPr indent="0" lvl="0" marL="0" marR="0" rtl="0" algn="l">
              <a:lnSpc>
                <a:spcPct val="150000"/>
              </a:lnSpc>
              <a:spcBef>
                <a:spcPts val="0"/>
              </a:spcBef>
              <a:spcAft>
                <a:spcPts val="0"/>
              </a:spcAft>
              <a:buNone/>
            </a:pPr>
            <a:r>
              <a:rPr b="1" i="0" lang="en-US" sz="2800" u="none" cap="none" strike="noStrike">
                <a:solidFill>
                  <a:schemeClr val="lt1"/>
                </a:solidFill>
                <a:latin typeface="Arial"/>
                <a:ea typeface="Arial"/>
                <a:cs typeface="Arial"/>
                <a:sym typeface="Arial"/>
              </a:rPr>
              <a:t>3. Fold the top left corner along the center crease. Fold the top left corner down as you did the right corner. Remember to smooth out the paper with your fingers to make a straight fold. You will now have two small triangles sitting on top of a rectangle.</a:t>
            </a:r>
            <a:endParaRPr/>
          </a:p>
          <a:p>
            <a:pPr indent="0" lvl="0" marL="0" marR="0" rtl="0" algn="l">
              <a:lnSpc>
                <a:spcPct val="150000"/>
              </a:lnSpc>
              <a:spcBef>
                <a:spcPts val="0"/>
              </a:spcBef>
              <a:spcAft>
                <a:spcPts val="0"/>
              </a:spcAft>
              <a:buNone/>
            </a:pPr>
            <a:r>
              <a:t/>
            </a:r>
            <a:endParaRPr b="1" i="0" sz="2800" u="none" cap="none" strike="noStrike">
              <a:solidFill>
                <a:schemeClr val="lt1"/>
              </a:solidFill>
              <a:latin typeface="Arial"/>
              <a:ea typeface="Arial"/>
              <a:cs typeface="Arial"/>
              <a:sym typeface="Arial"/>
            </a:endParaRPr>
          </a:p>
        </p:txBody>
      </p:sp>
      <p:pic>
        <p:nvPicPr>
          <p:cNvPr id="237" name="Google Shape;237;p19"/>
          <p:cNvPicPr preferRelativeResize="0"/>
          <p:nvPr/>
        </p:nvPicPr>
        <p:blipFill rotWithShape="1">
          <a:blip r:embed="rId3">
            <a:alphaModFix/>
          </a:blip>
          <a:srcRect b="0" l="0" r="0" t="0"/>
          <a:stretch/>
        </p:blipFill>
        <p:spPr>
          <a:xfrm>
            <a:off x="10956411" y="892702"/>
            <a:ext cx="5491651" cy="2809868"/>
          </a:xfrm>
          <a:prstGeom prst="rect">
            <a:avLst/>
          </a:prstGeom>
          <a:noFill/>
          <a:ln>
            <a:noFill/>
          </a:ln>
        </p:spPr>
      </p:pic>
      <p:pic>
        <p:nvPicPr>
          <p:cNvPr id="238" name="Google Shape;238;p19"/>
          <p:cNvPicPr preferRelativeResize="0"/>
          <p:nvPr/>
        </p:nvPicPr>
        <p:blipFill rotWithShape="1">
          <a:blip r:embed="rId4">
            <a:alphaModFix/>
          </a:blip>
          <a:srcRect b="0" l="0" r="0" t="0"/>
          <a:stretch/>
        </p:blipFill>
        <p:spPr>
          <a:xfrm>
            <a:off x="10956411" y="4059607"/>
            <a:ext cx="5511107" cy="2850858"/>
          </a:xfrm>
          <a:prstGeom prst="rect">
            <a:avLst/>
          </a:prstGeom>
          <a:noFill/>
          <a:ln>
            <a:noFill/>
          </a:ln>
        </p:spPr>
      </p:pic>
      <p:pic>
        <p:nvPicPr>
          <p:cNvPr id="239" name="Google Shape;239;p19"/>
          <p:cNvPicPr preferRelativeResize="0"/>
          <p:nvPr/>
        </p:nvPicPr>
        <p:blipFill rotWithShape="1">
          <a:blip r:embed="rId5">
            <a:alphaModFix/>
          </a:blip>
          <a:srcRect b="0" l="12743" r="12432" t="0"/>
          <a:stretch/>
        </p:blipFill>
        <p:spPr>
          <a:xfrm>
            <a:off x="10956411" y="7096005"/>
            <a:ext cx="5491651" cy="29696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A0C7"/>
        </a:solidFill>
      </p:bgPr>
    </p:bg>
    <p:spTree>
      <p:nvGrpSpPr>
        <p:cNvPr id="244" name="Shape 244"/>
        <p:cNvGrpSpPr/>
        <p:nvPr/>
      </p:nvGrpSpPr>
      <p:grpSpPr>
        <a:xfrm>
          <a:off x="0" y="0"/>
          <a:ext cx="0" cy="0"/>
          <a:chOff x="0" y="0"/>
          <a:chExt cx="0" cy="0"/>
        </a:xfrm>
      </p:grpSpPr>
      <p:sp>
        <p:nvSpPr>
          <p:cNvPr id="245" name="Google Shape;245;p24"/>
          <p:cNvSpPr txBox="1"/>
          <p:nvPr/>
        </p:nvSpPr>
        <p:spPr>
          <a:xfrm>
            <a:off x="441584" y="359090"/>
            <a:ext cx="8976531" cy="53860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500" u="none" cap="none" strike="noStrike">
                <a:solidFill>
                  <a:schemeClr val="lt1"/>
                </a:solidFill>
                <a:latin typeface="Arial Black"/>
                <a:ea typeface="Arial Black"/>
                <a:cs typeface="Arial Black"/>
                <a:sym typeface="Arial Black"/>
              </a:rPr>
              <a:t>Instructions:</a:t>
            </a:r>
            <a:endParaRPr b="0" i="0" sz="3500" u="none" cap="none" strike="noStrike">
              <a:solidFill>
                <a:schemeClr val="lt1"/>
              </a:solidFill>
              <a:latin typeface="Arial Black"/>
              <a:ea typeface="Arial Black"/>
              <a:cs typeface="Arial Black"/>
              <a:sym typeface="Arial Black"/>
            </a:endParaRPr>
          </a:p>
        </p:txBody>
      </p:sp>
      <p:sp>
        <p:nvSpPr>
          <p:cNvPr descr="Sunset Animated Illustration by Mina FZ. for Queble on Dribbble" id="246" name="Google Shape;246;p24"/>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600" u="none" cap="none" strike="noStrike">
              <a:solidFill>
                <a:schemeClr val="dk1"/>
              </a:solidFill>
              <a:latin typeface="Calibri"/>
              <a:ea typeface="Calibri"/>
              <a:cs typeface="Calibri"/>
              <a:sym typeface="Calibri"/>
            </a:endParaRPr>
          </a:p>
        </p:txBody>
      </p:sp>
      <p:sp>
        <p:nvSpPr>
          <p:cNvPr id="247" name="Google Shape;247;p24"/>
          <p:cNvSpPr txBox="1"/>
          <p:nvPr/>
        </p:nvSpPr>
        <p:spPr>
          <a:xfrm>
            <a:off x="623260" y="1052048"/>
            <a:ext cx="10259598" cy="9048631"/>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800" u="none" cap="none" strike="noStrike">
                <a:solidFill>
                  <a:schemeClr val="lt1"/>
                </a:solidFill>
                <a:latin typeface="Arial"/>
                <a:ea typeface="Arial"/>
                <a:cs typeface="Arial"/>
                <a:sym typeface="Arial"/>
              </a:rPr>
              <a:t>4. Fold one inch of the top and bottom edges toward the center crease. The measurement here does not have to be exact, so you can eyeball the fold. Both the top and bottom edges should be folded towards the center, leaving enough room in the center for a letter or card to fit, about one inch.</a:t>
            </a:r>
            <a:endParaRPr/>
          </a:p>
          <a:p>
            <a:pPr indent="0" lvl="0" marL="0" marR="0" rtl="0" algn="l">
              <a:lnSpc>
                <a:spcPct val="150000"/>
              </a:lnSpc>
              <a:spcBef>
                <a:spcPts val="0"/>
              </a:spcBef>
              <a:spcAft>
                <a:spcPts val="0"/>
              </a:spcAft>
              <a:buNone/>
            </a:pPr>
            <a:r>
              <a:rPr b="1" i="0" lang="en-US" sz="2800" u="none" cap="none" strike="noStrike">
                <a:solidFill>
                  <a:schemeClr val="lt1"/>
                </a:solidFill>
                <a:latin typeface="Arial"/>
                <a:ea typeface="Arial"/>
                <a:cs typeface="Arial"/>
                <a:sym typeface="Arial"/>
              </a:rPr>
              <a:t>5. Fold the right edge of the paper along the bottom of the triangle. The edge of the folded triangle on the left-hand side of the paper should be parallel with the edge of the right hand side. The triangle itself will still be visible. Smooth out the fold with your fingers, then unfold it.</a:t>
            </a:r>
            <a:endParaRPr/>
          </a:p>
          <a:p>
            <a:pPr indent="0" lvl="0" marL="0" marR="0" rtl="0" algn="l">
              <a:lnSpc>
                <a:spcPct val="150000"/>
              </a:lnSpc>
              <a:spcBef>
                <a:spcPts val="0"/>
              </a:spcBef>
              <a:spcAft>
                <a:spcPts val="0"/>
              </a:spcAft>
              <a:buNone/>
            </a:pPr>
            <a:r>
              <a:rPr b="1" i="0" lang="en-US" sz="2800" u="none" cap="none" strike="noStrike">
                <a:solidFill>
                  <a:schemeClr val="lt1"/>
                </a:solidFill>
                <a:latin typeface="Arial"/>
                <a:ea typeface="Arial"/>
                <a:cs typeface="Arial"/>
                <a:sym typeface="Arial"/>
              </a:rPr>
              <a:t>6. In another sheet of clean paper, write “Jesus is the Messiah!” and then fold your message so it fits into the envelope. Large cards may be too big for this method, but regular letter-sized paper will fit if folded in half or in thirds/</a:t>
            </a:r>
            <a:endParaRPr b="1" i="0" sz="2800" u="none" cap="none" strike="noStrike">
              <a:solidFill>
                <a:schemeClr val="lt1"/>
              </a:solidFill>
              <a:latin typeface="Arial"/>
              <a:ea typeface="Arial"/>
              <a:cs typeface="Arial"/>
              <a:sym typeface="Arial"/>
            </a:endParaRPr>
          </a:p>
        </p:txBody>
      </p:sp>
      <p:pic>
        <p:nvPicPr>
          <p:cNvPr id="248" name="Google Shape;248;p24"/>
          <p:cNvPicPr preferRelativeResize="0"/>
          <p:nvPr/>
        </p:nvPicPr>
        <p:blipFill rotWithShape="1">
          <a:blip r:embed="rId3">
            <a:alphaModFix/>
          </a:blip>
          <a:srcRect b="0" l="0" r="0" t="0"/>
          <a:stretch/>
        </p:blipFill>
        <p:spPr>
          <a:xfrm>
            <a:off x="11563621" y="1052048"/>
            <a:ext cx="5450215" cy="2914644"/>
          </a:xfrm>
          <a:prstGeom prst="rect">
            <a:avLst/>
          </a:prstGeom>
          <a:noFill/>
          <a:ln>
            <a:noFill/>
          </a:ln>
        </p:spPr>
      </p:pic>
      <p:pic>
        <p:nvPicPr>
          <p:cNvPr id="249" name="Google Shape;249;p24"/>
          <p:cNvPicPr preferRelativeResize="0"/>
          <p:nvPr/>
        </p:nvPicPr>
        <p:blipFill rotWithShape="1">
          <a:blip r:embed="rId4">
            <a:alphaModFix/>
          </a:blip>
          <a:srcRect b="0" l="4814" r="4813" t="0"/>
          <a:stretch/>
        </p:blipFill>
        <p:spPr>
          <a:xfrm>
            <a:off x="11563620" y="4118675"/>
            <a:ext cx="5450215" cy="2915375"/>
          </a:xfrm>
          <a:prstGeom prst="rect">
            <a:avLst/>
          </a:prstGeom>
          <a:noFill/>
          <a:ln>
            <a:noFill/>
          </a:ln>
        </p:spPr>
      </p:pic>
      <p:pic>
        <p:nvPicPr>
          <p:cNvPr id="250" name="Google Shape;250;p24"/>
          <p:cNvPicPr preferRelativeResize="0"/>
          <p:nvPr/>
        </p:nvPicPr>
        <p:blipFill rotWithShape="1">
          <a:blip r:embed="rId5">
            <a:alphaModFix/>
          </a:blip>
          <a:srcRect b="9157" l="5681" r="12618" t="6631"/>
          <a:stretch/>
        </p:blipFill>
        <p:spPr>
          <a:xfrm>
            <a:off x="11563620" y="7186033"/>
            <a:ext cx="5471409" cy="26232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366092"/>
        </a:solidFill>
      </p:bgPr>
    </p:bg>
    <p:spTree>
      <p:nvGrpSpPr>
        <p:cNvPr id="107" name="Shape 107"/>
        <p:cNvGrpSpPr/>
        <p:nvPr/>
      </p:nvGrpSpPr>
      <p:grpSpPr>
        <a:xfrm>
          <a:off x="0" y="0"/>
          <a:ext cx="0" cy="0"/>
          <a:chOff x="0" y="0"/>
          <a:chExt cx="0" cy="0"/>
        </a:xfrm>
      </p:grpSpPr>
      <p:sp>
        <p:nvSpPr>
          <p:cNvPr id="108" name="Google Shape;108;p2"/>
          <p:cNvSpPr txBox="1"/>
          <p:nvPr/>
        </p:nvSpPr>
        <p:spPr>
          <a:xfrm>
            <a:off x="561000" y="1665955"/>
            <a:ext cx="17193296" cy="7755969"/>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chemeClr val="lt1"/>
                </a:solidFill>
                <a:latin typeface="Trebuchet MS"/>
                <a:ea typeface="Trebuchet MS"/>
                <a:cs typeface="Trebuchet MS"/>
                <a:sym typeface="Trebuchet MS"/>
              </a:rPr>
              <a:t>Biblical times, people looked for signs, too. In fact, they read Scriptural prophecies and looked for things that would help them know what was going on in their world and what was coming. But you know, even after Jesus came, they still did not always recognize Him. And some wanted to understand who He was.</a:t>
            </a:r>
            <a:endParaRPr/>
          </a:p>
          <a:p>
            <a:pPr indent="0" lvl="0" marL="0" marR="0" rtl="0" algn="just">
              <a:lnSpc>
                <a:spcPct val="100000"/>
              </a:lnSpc>
              <a:spcBef>
                <a:spcPts val="0"/>
              </a:spcBef>
              <a:spcAft>
                <a:spcPts val="0"/>
              </a:spcAft>
              <a:buNone/>
            </a:pPr>
            <a:r>
              <a:t/>
            </a:r>
            <a:endParaRPr b="0" i="0" sz="2400" u="none" cap="none" strike="noStrike">
              <a:solidFill>
                <a:schemeClr val="lt1"/>
              </a:solidFill>
              <a:latin typeface="Trebuchet MS"/>
              <a:ea typeface="Trebuchet MS"/>
              <a:cs typeface="Trebuchet MS"/>
              <a:sym typeface="Trebuchet MS"/>
            </a:endParaRPr>
          </a:p>
          <a:p>
            <a:pPr indent="0" lvl="0" marL="0" marR="0" rtl="0" algn="just">
              <a:lnSpc>
                <a:spcPct val="100000"/>
              </a:lnSpc>
              <a:spcBef>
                <a:spcPts val="0"/>
              </a:spcBef>
              <a:spcAft>
                <a:spcPts val="0"/>
              </a:spcAft>
              <a:buNone/>
            </a:pPr>
            <a:r>
              <a:rPr b="0" i="0" lang="en-US" sz="2400" u="none" cap="none" strike="noStrike">
                <a:solidFill>
                  <a:schemeClr val="lt1"/>
                </a:solidFill>
                <a:latin typeface="Trebuchet MS"/>
                <a:ea typeface="Trebuchet MS"/>
                <a:cs typeface="Trebuchet MS"/>
                <a:sym typeface="Trebuchet MS"/>
              </a:rPr>
              <a:t>One of the people who was asking about signs was John. Remember John? We talked about him a little bit ago. As it turned out, John got stuck in prison for some of those crazy things he preached about. John had been hearing about the works of Jesus, though, and he sent some friends to ask Jesus if He was the chosen one they had waited for. Jesus responded by describing the amazing wonders He had done.</a:t>
            </a:r>
            <a:endParaRPr/>
          </a:p>
          <a:p>
            <a:pPr indent="0" lvl="0" marL="0" marR="0" rtl="0" algn="just">
              <a:lnSpc>
                <a:spcPct val="100000"/>
              </a:lnSpc>
              <a:spcBef>
                <a:spcPts val="0"/>
              </a:spcBef>
              <a:spcAft>
                <a:spcPts val="0"/>
              </a:spcAft>
              <a:buNone/>
            </a:pPr>
            <a:r>
              <a:t/>
            </a:r>
            <a:endParaRPr b="0" i="0" sz="2400" u="none" cap="none" strike="noStrike">
              <a:solidFill>
                <a:schemeClr val="lt1"/>
              </a:solidFill>
              <a:latin typeface="Trebuchet MS"/>
              <a:ea typeface="Trebuchet MS"/>
              <a:cs typeface="Trebuchet MS"/>
              <a:sym typeface="Trebuchet MS"/>
            </a:endParaRPr>
          </a:p>
          <a:p>
            <a:pPr indent="0" lvl="0" marL="0" marR="0" rtl="0" algn="just">
              <a:lnSpc>
                <a:spcPct val="100000"/>
              </a:lnSpc>
              <a:spcBef>
                <a:spcPts val="0"/>
              </a:spcBef>
              <a:spcAft>
                <a:spcPts val="0"/>
              </a:spcAft>
              <a:buNone/>
            </a:pPr>
            <a:r>
              <a:rPr b="0" i="0" lang="en-US" sz="2400" u="none" cap="none" strike="noStrike">
                <a:solidFill>
                  <a:schemeClr val="lt1"/>
                </a:solidFill>
                <a:latin typeface="Trebuchet MS"/>
                <a:ea typeface="Trebuchet MS"/>
                <a:cs typeface="Trebuchet MS"/>
                <a:sym typeface="Trebuchet MS"/>
              </a:rPr>
              <a:t>There were miracles performed, sick and hurt people made well, and even dead people come back to life. It’s almost like Jesus is saying, “what more could you ask for?” He clearly wanted to express who He was. At the same time, though, Jesus was supportive of John and his ministry, telling people that John the Baptist had done great things and prepared the way for Jesus.</a:t>
            </a:r>
            <a:endParaRPr/>
          </a:p>
          <a:p>
            <a:pPr indent="0" lvl="0" marL="0" marR="0" rtl="0" algn="just">
              <a:lnSpc>
                <a:spcPct val="100000"/>
              </a:lnSpc>
              <a:spcBef>
                <a:spcPts val="0"/>
              </a:spcBef>
              <a:spcAft>
                <a:spcPts val="0"/>
              </a:spcAft>
              <a:buNone/>
            </a:pPr>
            <a:r>
              <a:t/>
            </a:r>
            <a:endParaRPr b="0" i="0" sz="2400" u="none" cap="none" strike="noStrike">
              <a:solidFill>
                <a:schemeClr val="lt1"/>
              </a:solidFill>
              <a:latin typeface="Trebuchet MS"/>
              <a:ea typeface="Trebuchet MS"/>
              <a:cs typeface="Trebuchet MS"/>
              <a:sym typeface="Trebuchet MS"/>
            </a:endParaRPr>
          </a:p>
          <a:p>
            <a:pPr indent="0" lvl="0" marL="0" marR="0" rtl="0" algn="just">
              <a:lnSpc>
                <a:spcPct val="100000"/>
              </a:lnSpc>
              <a:spcBef>
                <a:spcPts val="0"/>
              </a:spcBef>
              <a:spcAft>
                <a:spcPts val="0"/>
              </a:spcAft>
              <a:buNone/>
            </a:pPr>
            <a:r>
              <a:rPr b="0" i="0" lang="en-US" sz="2400" u="none" cap="none" strike="noStrike">
                <a:solidFill>
                  <a:schemeClr val="lt1"/>
                </a:solidFill>
                <a:latin typeface="Trebuchet MS"/>
                <a:ea typeface="Trebuchet MS"/>
                <a:cs typeface="Trebuchet MS"/>
                <a:sym typeface="Trebuchet MS"/>
              </a:rPr>
              <a:t>So this was how Jesus showed Himself, in a way, or how people recognized who He was. But is that the only way we know who Jesus is? We can certainly identify that He fulfilled some remarkable prophecies and promises of God. But we know who He is with even greater assurance. Who was Jesus? He is the son of God…and He is God!</a:t>
            </a:r>
            <a:endParaRPr/>
          </a:p>
          <a:p>
            <a:pPr indent="0" lvl="0" marL="0" marR="0" rtl="0" algn="just">
              <a:lnSpc>
                <a:spcPct val="100000"/>
              </a:lnSpc>
              <a:spcBef>
                <a:spcPts val="0"/>
              </a:spcBef>
              <a:spcAft>
                <a:spcPts val="0"/>
              </a:spcAft>
              <a:buNone/>
            </a:pPr>
            <a:r>
              <a:t/>
            </a:r>
            <a:endParaRPr b="0" i="0" sz="2400" u="none" cap="none" strike="noStrike">
              <a:solidFill>
                <a:schemeClr val="lt1"/>
              </a:solidFill>
              <a:latin typeface="Trebuchet MS"/>
              <a:ea typeface="Trebuchet MS"/>
              <a:cs typeface="Trebuchet MS"/>
              <a:sym typeface="Trebuchet MS"/>
            </a:endParaRPr>
          </a:p>
          <a:p>
            <a:pPr indent="0" lvl="0" marL="0" marR="0" rtl="0" algn="just">
              <a:lnSpc>
                <a:spcPct val="100000"/>
              </a:lnSpc>
              <a:spcBef>
                <a:spcPts val="0"/>
              </a:spcBef>
              <a:spcAft>
                <a:spcPts val="0"/>
              </a:spcAft>
              <a:buNone/>
            </a:pPr>
            <a:r>
              <a:rPr b="0" i="0" lang="en-US" sz="2400" u="none" cap="none" strike="noStrike">
                <a:solidFill>
                  <a:schemeClr val="lt1"/>
                </a:solidFill>
                <a:latin typeface="Trebuchet MS"/>
                <a:ea typeface="Trebuchet MS"/>
                <a:cs typeface="Trebuchet MS"/>
                <a:sym typeface="Trebuchet MS"/>
              </a:rPr>
              <a:t>He came to Earth to suffer and die for our sins, and what happened after that? He came back to life! We know what happened to Jesus, and we can be fully certain of who He was as divine. How many people do you know who can come back from the dead?! We have the best sign possible – the cross.</a:t>
            </a:r>
            <a:endParaRPr b="0" i="0" sz="2400" u="none" cap="none" strike="noStrike">
              <a:solidFill>
                <a:schemeClr val="lt1"/>
              </a:solidFill>
              <a:latin typeface="Trebuchet MS"/>
              <a:ea typeface="Trebuchet MS"/>
              <a:cs typeface="Trebuchet MS"/>
              <a:sym typeface="Trebuchet MS"/>
            </a:endParaRPr>
          </a:p>
        </p:txBody>
      </p:sp>
      <p:sp>
        <p:nvSpPr>
          <p:cNvPr id="109" name="Google Shape;109;p2"/>
          <p:cNvSpPr txBox="1"/>
          <p:nvPr/>
        </p:nvSpPr>
        <p:spPr>
          <a:xfrm>
            <a:off x="561000" y="543006"/>
            <a:ext cx="12322038" cy="6771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4400" u="sng" cap="none" strike="noStrike">
                <a:solidFill>
                  <a:schemeClr val="lt1"/>
                </a:solidFill>
                <a:latin typeface="Arial"/>
                <a:ea typeface="Arial"/>
                <a:cs typeface="Arial"/>
                <a:sym typeface="Arial"/>
              </a:rPr>
              <a:t>GOSPEL REFLECTION</a:t>
            </a:r>
            <a:endParaRPr b="0" i="0" sz="4400" u="sng" cap="none" strike="noStrik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A0C7"/>
        </a:solidFill>
      </p:bgPr>
    </p:bg>
    <p:spTree>
      <p:nvGrpSpPr>
        <p:cNvPr id="255" name="Shape 255"/>
        <p:cNvGrpSpPr/>
        <p:nvPr/>
      </p:nvGrpSpPr>
      <p:grpSpPr>
        <a:xfrm>
          <a:off x="0" y="0"/>
          <a:ext cx="0" cy="0"/>
          <a:chOff x="0" y="0"/>
          <a:chExt cx="0" cy="0"/>
        </a:xfrm>
      </p:grpSpPr>
      <p:sp>
        <p:nvSpPr>
          <p:cNvPr id="256" name="Google Shape;256;p40"/>
          <p:cNvSpPr txBox="1"/>
          <p:nvPr/>
        </p:nvSpPr>
        <p:spPr>
          <a:xfrm>
            <a:off x="441584" y="359090"/>
            <a:ext cx="8976531" cy="53860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500" u="none" cap="none" strike="noStrike">
                <a:solidFill>
                  <a:schemeClr val="lt1"/>
                </a:solidFill>
                <a:latin typeface="Arial Black"/>
                <a:ea typeface="Arial Black"/>
                <a:cs typeface="Arial Black"/>
                <a:sym typeface="Arial Black"/>
              </a:rPr>
              <a:t>Instructions:</a:t>
            </a:r>
            <a:endParaRPr b="0" i="0" sz="3500" u="none" cap="none" strike="noStrike">
              <a:solidFill>
                <a:schemeClr val="lt1"/>
              </a:solidFill>
              <a:latin typeface="Arial Black"/>
              <a:ea typeface="Arial Black"/>
              <a:cs typeface="Arial Black"/>
              <a:sym typeface="Arial Black"/>
            </a:endParaRPr>
          </a:p>
        </p:txBody>
      </p:sp>
      <p:sp>
        <p:nvSpPr>
          <p:cNvPr descr="Sunset Animated Illustration by Mina FZ. for Queble on Dribbble" id="257" name="Google Shape;257;p40"/>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600" u="none" cap="none" strike="noStrike">
              <a:solidFill>
                <a:schemeClr val="dk1"/>
              </a:solidFill>
              <a:latin typeface="Calibri"/>
              <a:ea typeface="Calibri"/>
              <a:cs typeface="Calibri"/>
              <a:sym typeface="Calibri"/>
            </a:endParaRPr>
          </a:p>
        </p:txBody>
      </p:sp>
      <p:sp>
        <p:nvSpPr>
          <p:cNvPr id="258" name="Google Shape;258;p40"/>
          <p:cNvSpPr txBox="1"/>
          <p:nvPr/>
        </p:nvSpPr>
        <p:spPr>
          <a:xfrm>
            <a:off x="563299" y="1846527"/>
            <a:ext cx="10259598" cy="5816977"/>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800" u="none" cap="none" strike="noStrike">
                <a:solidFill>
                  <a:schemeClr val="lt1"/>
                </a:solidFill>
                <a:latin typeface="Arial"/>
                <a:ea typeface="Arial"/>
                <a:cs typeface="Arial"/>
                <a:sym typeface="Arial"/>
              </a:rPr>
              <a:t>7. Insert your message. Your note can go between the horizontal creases of the envelope. Use the bottom flaps of the triangle and the two length-wise flaps at the side to keep the message in the envelope.</a:t>
            </a:r>
            <a:endParaRPr/>
          </a:p>
          <a:p>
            <a:pPr indent="0" lvl="0" marL="0" marR="0" rtl="0" algn="l">
              <a:lnSpc>
                <a:spcPct val="150000"/>
              </a:lnSpc>
              <a:spcBef>
                <a:spcPts val="0"/>
              </a:spcBef>
              <a:spcAft>
                <a:spcPts val="0"/>
              </a:spcAft>
              <a:buNone/>
            </a:pPr>
            <a:r>
              <a:rPr b="1" i="0" lang="en-US" sz="2800" u="none" cap="none" strike="noStrike">
                <a:solidFill>
                  <a:schemeClr val="lt1"/>
                </a:solidFill>
                <a:latin typeface="Arial"/>
                <a:ea typeface="Arial"/>
                <a:cs typeface="Arial"/>
                <a:sym typeface="Arial"/>
              </a:rPr>
              <a:t>8. Close the envelope. Fold the right hand edge of the paper back up to the edge of the triangle, just like did a moment ago. Fold the triangle top towards the center of the rectangle. Now, you will notice the back of your envelope looks like those bought in stores.</a:t>
            </a:r>
            <a:endParaRPr/>
          </a:p>
        </p:txBody>
      </p:sp>
      <p:pic>
        <p:nvPicPr>
          <p:cNvPr id="259" name="Google Shape;259;p40"/>
          <p:cNvPicPr preferRelativeResize="0"/>
          <p:nvPr/>
        </p:nvPicPr>
        <p:blipFill rotWithShape="1">
          <a:blip r:embed="rId3">
            <a:alphaModFix/>
          </a:blip>
          <a:srcRect b="0" l="0" r="0" t="0"/>
          <a:stretch/>
        </p:blipFill>
        <p:spPr>
          <a:xfrm>
            <a:off x="11617552" y="429393"/>
            <a:ext cx="5586721" cy="3209606"/>
          </a:xfrm>
          <a:prstGeom prst="rect">
            <a:avLst/>
          </a:prstGeom>
          <a:noFill/>
          <a:ln>
            <a:noFill/>
          </a:ln>
        </p:spPr>
      </p:pic>
      <p:pic>
        <p:nvPicPr>
          <p:cNvPr id="260" name="Google Shape;260;p40"/>
          <p:cNvPicPr preferRelativeResize="0"/>
          <p:nvPr/>
        </p:nvPicPr>
        <p:blipFill rotWithShape="1">
          <a:blip r:embed="rId4">
            <a:alphaModFix/>
          </a:blip>
          <a:srcRect b="0" l="0" r="0" t="0"/>
          <a:stretch/>
        </p:blipFill>
        <p:spPr>
          <a:xfrm>
            <a:off x="11617552" y="3884513"/>
            <a:ext cx="5586721" cy="3151246"/>
          </a:xfrm>
          <a:prstGeom prst="rect">
            <a:avLst/>
          </a:prstGeom>
          <a:noFill/>
          <a:ln>
            <a:noFill/>
          </a:ln>
        </p:spPr>
      </p:pic>
      <p:pic>
        <p:nvPicPr>
          <p:cNvPr id="261" name="Google Shape;261;p40"/>
          <p:cNvPicPr preferRelativeResize="0"/>
          <p:nvPr/>
        </p:nvPicPr>
        <p:blipFill rotWithShape="1">
          <a:blip r:embed="rId5">
            <a:alphaModFix/>
          </a:blip>
          <a:srcRect b="0" l="13900" r="0" t="14705"/>
          <a:stretch/>
        </p:blipFill>
        <p:spPr>
          <a:xfrm>
            <a:off x="11617552" y="7281273"/>
            <a:ext cx="5586721" cy="282695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266" name="Shape 266"/>
        <p:cNvGrpSpPr/>
        <p:nvPr/>
      </p:nvGrpSpPr>
      <p:grpSpPr>
        <a:xfrm>
          <a:off x="0" y="0"/>
          <a:ext cx="0" cy="0"/>
          <a:chOff x="0" y="0"/>
          <a:chExt cx="0" cy="0"/>
        </a:xfrm>
      </p:grpSpPr>
      <p:sp>
        <p:nvSpPr>
          <p:cNvPr id="267" name="Google Shape;267;gf7e905350f_0_52"/>
          <p:cNvSpPr/>
          <p:nvPr/>
        </p:nvSpPr>
        <p:spPr>
          <a:xfrm>
            <a:off x="1142944" y="577707"/>
            <a:ext cx="5857800" cy="745800"/>
          </a:xfrm>
          <a:prstGeom prst="rect">
            <a:avLst/>
          </a:prstGeom>
          <a:solidFill>
            <a:srgbClr val="B2A0C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Arial Black"/>
                <a:ea typeface="Arial Black"/>
                <a:cs typeface="Arial Black"/>
                <a:sym typeface="Arial Black"/>
              </a:rPr>
              <a:t>Closing Prayer</a:t>
            </a:r>
            <a:endParaRPr b="0" i="0" sz="1400" u="none" cap="none" strike="noStrike">
              <a:solidFill>
                <a:srgbClr val="000000"/>
              </a:solidFill>
              <a:latin typeface="Arial"/>
              <a:ea typeface="Arial"/>
              <a:cs typeface="Arial"/>
              <a:sym typeface="Arial"/>
            </a:endParaRPr>
          </a:p>
        </p:txBody>
      </p:sp>
      <p:sp>
        <p:nvSpPr>
          <p:cNvPr id="268" name="Google Shape;268;gf7e905350f_0_52"/>
          <p:cNvSpPr/>
          <p:nvPr/>
        </p:nvSpPr>
        <p:spPr>
          <a:xfrm>
            <a:off x="978117" y="2128709"/>
            <a:ext cx="9238200" cy="6860854"/>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Dear God,</a:t>
            </a:r>
            <a:endParaRPr/>
          </a:p>
          <a:p>
            <a:pPr indent="0" lvl="0" marL="0" marR="0" rtl="0" algn="just">
              <a:lnSpc>
                <a:spcPct val="100000"/>
              </a:lnSpc>
              <a:spcBef>
                <a:spcPts val="0"/>
              </a:spcBef>
              <a:spcAft>
                <a:spcPts val="0"/>
              </a:spcAft>
              <a:buNone/>
            </a:pPr>
            <a:r>
              <a:t/>
            </a:r>
            <a:endParaRPr b="0" i="0" sz="32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Thank you for coming into our lives. Thank you for giving your son Jesus to us here on earth. Lord, we pray that you always help us to recognize Jesus in everything that we see and to be like Him in everything that we do.</a:t>
            </a:r>
            <a:endParaRPr/>
          </a:p>
          <a:p>
            <a:pPr indent="0" lvl="0" marL="0" marR="0" rtl="0" algn="just">
              <a:lnSpc>
                <a:spcPct val="100000"/>
              </a:lnSpc>
              <a:spcBef>
                <a:spcPts val="0"/>
              </a:spcBef>
              <a:spcAft>
                <a:spcPts val="0"/>
              </a:spcAft>
              <a:buNone/>
            </a:pPr>
            <a:r>
              <a:t/>
            </a:r>
            <a:endParaRPr b="0" i="0" sz="32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In Jesus name, we pray.</a:t>
            </a:r>
            <a:endParaRPr b="0" i="0" sz="32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32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Amen.</a:t>
            </a:r>
            <a:endParaRPr/>
          </a:p>
          <a:p>
            <a:pPr indent="0" lvl="0" marL="0" marR="0" rtl="0" algn="just">
              <a:lnSpc>
                <a:spcPct val="100000"/>
              </a:lnSpc>
              <a:spcBef>
                <a:spcPts val="0"/>
              </a:spcBef>
              <a:spcAft>
                <a:spcPts val="0"/>
              </a:spcAft>
              <a:buNone/>
            </a:pPr>
            <a:r>
              <a:t/>
            </a:r>
            <a:endParaRPr b="0" i="0" sz="32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3200" u="none" cap="none" strike="noStrike">
              <a:solidFill>
                <a:schemeClr val="lt1"/>
              </a:solidFill>
              <a:latin typeface="Arial"/>
              <a:ea typeface="Arial"/>
              <a:cs typeface="Arial"/>
              <a:sym typeface="Arial"/>
            </a:endParaRPr>
          </a:p>
        </p:txBody>
      </p:sp>
      <p:pic>
        <p:nvPicPr>
          <p:cNvPr descr="Image result for animated kid praying transparent background" id="269" name="Google Shape;269;gf7e905350f_0_52"/>
          <p:cNvPicPr preferRelativeResize="0"/>
          <p:nvPr/>
        </p:nvPicPr>
        <p:blipFill rotWithShape="1">
          <a:blip r:embed="rId3">
            <a:alphaModFix/>
          </a:blip>
          <a:srcRect b="0" l="0" r="0" t="0"/>
          <a:stretch/>
        </p:blipFill>
        <p:spPr>
          <a:xfrm>
            <a:off x="11160224" y="1120722"/>
            <a:ext cx="6552728" cy="80455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285C"/>
        </a:solidFill>
      </p:bgPr>
    </p:bg>
    <p:spTree>
      <p:nvGrpSpPr>
        <p:cNvPr id="274" name="Shape 274"/>
        <p:cNvGrpSpPr/>
        <p:nvPr/>
      </p:nvGrpSpPr>
      <p:grpSpPr>
        <a:xfrm>
          <a:off x="0" y="0"/>
          <a:ext cx="0" cy="0"/>
          <a:chOff x="0" y="0"/>
          <a:chExt cx="0" cy="0"/>
        </a:xfrm>
      </p:grpSpPr>
      <p:sp>
        <p:nvSpPr>
          <p:cNvPr id="275" name="Google Shape;275;p41"/>
          <p:cNvSpPr txBox="1"/>
          <p:nvPr/>
        </p:nvSpPr>
        <p:spPr>
          <a:xfrm>
            <a:off x="-62345" y="3086099"/>
            <a:ext cx="10515600" cy="347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300"/>
              <a:buFont typeface="Arial"/>
              <a:buNone/>
            </a:pPr>
            <a:r>
              <a:rPr b="1" i="0" lang="en-US" sz="11300" u="none" cap="none" strike="noStrike">
                <a:solidFill>
                  <a:srgbClr val="FFFFFF"/>
                </a:solidFill>
                <a:latin typeface="Arial"/>
                <a:ea typeface="Arial"/>
                <a:cs typeface="Arial"/>
                <a:sym typeface="Arial"/>
              </a:rPr>
              <a:t>LIVE THE WORD KIDS</a:t>
            </a:r>
            <a:endParaRPr b="0" i="0" sz="1400" u="none" cap="none" strike="noStrike">
              <a:solidFill>
                <a:srgbClr val="000000"/>
              </a:solidFill>
              <a:latin typeface="Arial"/>
              <a:ea typeface="Arial"/>
              <a:cs typeface="Arial"/>
              <a:sym typeface="Arial"/>
            </a:endParaRPr>
          </a:p>
        </p:txBody>
      </p:sp>
      <p:sp>
        <p:nvSpPr>
          <p:cNvPr id="276" name="Google Shape;276;p41"/>
          <p:cNvSpPr/>
          <p:nvPr/>
        </p:nvSpPr>
        <p:spPr>
          <a:xfrm>
            <a:off x="969818" y="6548586"/>
            <a:ext cx="8458200" cy="808178"/>
          </a:xfrm>
          <a:prstGeom prst="rect">
            <a:avLst/>
          </a:prstGeom>
          <a:solidFill>
            <a:srgbClr val="5F497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7" name="Google Shape;277;p41"/>
          <p:cNvSpPr txBox="1"/>
          <p:nvPr/>
        </p:nvSpPr>
        <p:spPr>
          <a:xfrm>
            <a:off x="-62345" y="6721842"/>
            <a:ext cx="10515600" cy="4616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FFFFFF"/>
                </a:solidFill>
                <a:latin typeface="Arial"/>
                <a:ea typeface="Arial"/>
                <a:cs typeface="Arial"/>
                <a:sym typeface="Arial"/>
              </a:rPr>
              <a:t>3</a:t>
            </a:r>
            <a:r>
              <a:rPr b="1" baseline="30000" i="0" lang="en-US" sz="3000" u="none" cap="none" strike="noStrike">
                <a:solidFill>
                  <a:srgbClr val="FFFFFF"/>
                </a:solidFill>
                <a:latin typeface="Arial"/>
                <a:ea typeface="Arial"/>
                <a:cs typeface="Arial"/>
                <a:sym typeface="Arial"/>
              </a:rPr>
              <a:t>rd</a:t>
            </a:r>
            <a:r>
              <a:rPr b="1" i="0" lang="en-US" sz="3000" u="none" cap="none" strike="noStrike">
                <a:solidFill>
                  <a:srgbClr val="FFFFFF"/>
                </a:solidFill>
                <a:latin typeface="Arial"/>
                <a:ea typeface="Arial"/>
                <a:cs typeface="Arial"/>
                <a:sym typeface="Arial"/>
              </a:rPr>
              <a:t> Sunday of Advent | Cycle A</a:t>
            </a:r>
            <a:endParaRPr b="0" i="0" sz="1400" u="none" cap="none" strike="noStrike">
              <a:solidFill>
                <a:srgbClr val="000000"/>
              </a:solidFill>
              <a:latin typeface="Arial"/>
              <a:ea typeface="Arial"/>
              <a:cs typeface="Arial"/>
              <a:sym typeface="Arial"/>
            </a:endParaRPr>
          </a:p>
        </p:txBody>
      </p:sp>
      <p:pic>
        <p:nvPicPr>
          <p:cNvPr id="278" name="Google Shape;278;p41"/>
          <p:cNvPicPr preferRelativeResize="0"/>
          <p:nvPr/>
        </p:nvPicPr>
        <p:blipFill rotWithShape="1">
          <a:blip r:embed="rId3">
            <a:alphaModFix/>
          </a:blip>
          <a:srcRect b="0" l="0" r="0" t="0"/>
          <a:stretch/>
        </p:blipFill>
        <p:spPr>
          <a:xfrm>
            <a:off x="9864080" y="1638300"/>
            <a:ext cx="7010400" cy="7010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14" name="Shape 114"/>
        <p:cNvGrpSpPr/>
        <p:nvPr/>
      </p:nvGrpSpPr>
      <p:grpSpPr>
        <a:xfrm>
          <a:off x="0" y="0"/>
          <a:ext cx="0" cy="0"/>
          <a:chOff x="0" y="0"/>
          <a:chExt cx="0" cy="0"/>
        </a:xfrm>
      </p:grpSpPr>
      <p:sp>
        <p:nvSpPr>
          <p:cNvPr id="115" name="Google Shape;115;p3"/>
          <p:cNvSpPr/>
          <p:nvPr/>
        </p:nvSpPr>
        <p:spPr>
          <a:xfrm>
            <a:off x="0" y="8656090"/>
            <a:ext cx="18288000" cy="182993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6" name="Google Shape;116;p3"/>
          <p:cNvSpPr txBox="1"/>
          <p:nvPr/>
        </p:nvSpPr>
        <p:spPr>
          <a:xfrm>
            <a:off x="0" y="8775836"/>
            <a:ext cx="18288000" cy="9233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FFFF99"/>
                </a:solidFill>
                <a:latin typeface="Arial Black"/>
                <a:ea typeface="Arial Black"/>
                <a:cs typeface="Arial Black"/>
                <a:sym typeface="Arial Black"/>
              </a:rPr>
              <a:t>The Messengers from John the Baptist</a:t>
            </a:r>
            <a:endParaRPr b="1" i="0" sz="6000" u="none" cap="none" strike="noStrike">
              <a:solidFill>
                <a:srgbClr val="FFFF99"/>
              </a:solidFill>
              <a:latin typeface="Arial Black"/>
              <a:ea typeface="Arial Black"/>
              <a:cs typeface="Arial Black"/>
              <a:sym typeface="Arial Black"/>
            </a:endParaRPr>
          </a:p>
        </p:txBody>
      </p:sp>
      <p:sp>
        <p:nvSpPr>
          <p:cNvPr id="117" name="Google Shape;117;p3"/>
          <p:cNvSpPr txBox="1"/>
          <p:nvPr/>
        </p:nvSpPr>
        <p:spPr>
          <a:xfrm>
            <a:off x="0" y="9645211"/>
            <a:ext cx="18288000" cy="76944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00" u="none" cap="none" strike="noStrike">
                <a:solidFill>
                  <a:schemeClr val="lt1"/>
                </a:solidFill>
                <a:latin typeface="Arial Black"/>
                <a:ea typeface="Arial Black"/>
                <a:cs typeface="Arial Black"/>
                <a:sym typeface="Arial Black"/>
              </a:rPr>
              <a:t> Matthew 11: 2-11</a:t>
            </a:r>
            <a:endParaRPr b="0" i="0" sz="5000" u="none" cap="none" strike="noStrike">
              <a:solidFill>
                <a:schemeClr val="lt1"/>
              </a:solidFill>
              <a:latin typeface="Arial Black"/>
              <a:ea typeface="Arial Black"/>
              <a:cs typeface="Arial Black"/>
              <a:sym typeface="Arial Black"/>
            </a:endParaRPr>
          </a:p>
        </p:txBody>
      </p:sp>
      <p:pic>
        <p:nvPicPr>
          <p:cNvPr id="118" name="Google Shape;118;p3"/>
          <p:cNvPicPr preferRelativeResize="0"/>
          <p:nvPr/>
        </p:nvPicPr>
        <p:blipFill rotWithShape="1">
          <a:blip r:embed="rId3">
            <a:alphaModFix/>
          </a:blip>
          <a:srcRect b="0" l="8629" r="2661" t="0"/>
          <a:stretch/>
        </p:blipFill>
        <p:spPr>
          <a:xfrm>
            <a:off x="-23445" y="-100878"/>
            <a:ext cx="18264554" cy="88767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2423"/>
        </a:solidFill>
      </p:bgPr>
    </p:bg>
    <p:spTree>
      <p:nvGrpSpPr>
        <p:cNvPr id="122" name="Shape 122"/>
        <p:cNvGrpSpPr/>
        <p:nvPr/>
      </p:nvGrpSpPr>
      <p:grpSpPr>
        <a:xfrm>
          <a:off x="0" y="0"/>
          <a:ext cx="0" cy="0"/>
          <a:chOff x="0" y="0"/>
          <a:chExt cx="0" cy="0"/>
        </a:xfrm>
      </p:grpSpPr>
      <p:sp>
        <p:nvSpPr>
          <p:cNvPr id="123" name="Google Shape;123;p4"/>
          <p:cNvSpPr txBox="1"/>
          <p:nvPr/>
        </p:nvSpPr>
        <p:spPr>
          <a:xfrm>
            <a:off x="1434809" y="2109702"/>
            <a:ext cx="17007840" cy="3462426"/>
          </a:xfrm>
          <a:prstGeom prst="rect">
            <a:avLst/>
          </a:prstGeom>
          <a:noFill/>
          <a:ln>
            <a:noFill/>
          </a:ln>
        </p:spPr>
        <p:txBody>
          <a:bodyPr anchorCtr="0" anchor="t" bIns="68550" lIns="137125" spcFirstLastPara="1" rIns="137125" wrap="square" tIns="68550">
            <a:spAutoFit/>
          </a:bodyPr>
          <a:lstStyle/>
          <a:p>
            <a:pPr indent="0" lvl="0" marL="0" marR="0" rtl="0" algn="l">
              <a:lnSpc>
                <a:spcPct val="100000"/>
              </a:lnSpc>
              <a:spcBef>
                <a:spcPts val="0"/>
              </a:spcBef>
              <a:spcAft>
                <a:spcPts val="0"/>
              </a:spcAft>
              <a:buClr>
                <a:srgbClr val="000000"/>
              </a:buClr>
              <a:buSzPts val="7200"/>
              <a:buFont typeface="Arial"/>
              <a:buNone/>
            </a:pPr>
            <a:r>
              <a:rPr b="1" i="1" lang="en-US" sz="7200" u="none" cap="none" strike="noStrike">
                <a:solidFill>
                  <a:srgbClr val="FFC000"/>
                </a:solidFill>
                <a:latin typeface="Arial"/>
                <a:ea typeface="Arial"/>
                <a:cs typeface="Arial"/>
                <a:sym typeface="Arial"/>
              </a:rPr>
              <a:t>Leader: </a:t>
            </a:r>
            <a:r>
              <a:rPr b="1" i="0" lang="en-US" sz="7200" u="none" cap="none" strike="noStrike">
                <a:solidFill>
                  <a:srgbClr val="FFFFFF"/>
                </a:solidFill>
                <a:latin typeface="Arial"/>
                <a:ea typeface="Arial"/>
                <a:cs typeface="Arial"/>
                <a:sym typeface="Arial"/>
              </a:rPr>
              <a:t>A reading from</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FFFF"/>
                </a:solidFill>
                <a:latin typeface="Arial"/>
                <a:ea typeface="Arial"/>
                <a:cs typeface="Arial"/>
                <a:sym typeface="Arial"/>
              </a:rPr>
              <a:t>              the Holy Gospel</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FFFF"/>
                </a:solidFill>
                <a:latin typeface="Arial"/>
                <a:ea typeface="Arial"/>
                <a:cs typeface="Arial"/>
                <a:sym typeface="Arial"/>
              </a:rPr>
              <a:t>              according to Matthew.</a:t>
            </a:r>
            <a:endParaRPr b="0" i="0" sz="2100" u="none" cap="none" strike="noStrike">
              <a:solidFill>
                <a:srgbClr val="000000"/>
              </a:solidFill>
              <a:latin typeface="Arial"/>
              <a:ea typeface="Arial"/>
              <a:cs typeface="Arial"/>
              <a:sym typeface="Arial"/>
            </a:endParaRPr>
          </a:p>
        </p:txBody>
      </p:sp>
      <p:sp>
        <p:nvSpPr>
          <p:cNvPr id="124" name="Google Shape;124;p4"/>
          <p:cNvSpPr txBox="1"/>
          <p:nvPr/>
        </p:nvSpPr>
        <p:spPr>
          <a:xfrm>
            <a:off x="3062757" y="6257464"/>
            <a:ext cx="13751943" cy="1246496"/>
          </a:xfrm>
          <a:prstGeom prst="rect">
            <a:avLst/>
          </a:prstGeom>
          <a:noFill/>
          <a:ln>
            <a:noFill/>
          </a:ln>
        </p:spPr>
        <p:txBody>
          <a:bodyPr anchorCtr="0" anchor="t" bIns="68550" lIns="137125" spcFirstLastPara="1" rIns="137125" wrap="square" tIns="68550">
            <a:spAutoFit/>
          </a:bodyPr>
          <a:lstStyle/>
          <a:p>
            <a:pPr indent="0" lvl="0" marL="0" marR="0" rtl="0" algn="l">
              <a:lnSpc>
                <a:spcPct val="100000"/>
              </a:lnSpc>
              <a:spcBef>
                <a:spcPts val="0"/>
              </a:spcBef>
              <a:spcAft>
                <a:spcPts val="0"/>
              </a:spcAft>
              <a:buClr>
                <a:srgbClr val="000000"/>
              </a:buClr>
              <a:buSzPts val="7200"/>
              <a:buFont typeface="Arial"/>
              <a:buNone/>
            </a:pPr>
            <a:r>
              <a:rPr b="1" i="1" lang="en-US" sz="7200" u="none" cap="none" strike="noStrike">
                <a:solidFill>
                  <a:srgbClr val="FFC000"/>
                </a:solidFill>
                <a:latin typeface="Arial"/>
                <a:ea typeface="Arial"/>
                <a:cs typeface="Arial"/>
                <a:sym typeface="Arial"/>
              </a:rPr>
              <a:t>All: </a:t>
            </a:r>
            <a:r>
              <a:rPr b="1" i="0" lang="en-US" sz="7200" u="none" cap="none" strike="noStrike">
                <a:solidFill>
                  <a:srgbClr val="FFFFFF"/>
                </a:solidFill>
                <a:latin typeface="Arial"/>
                <a:ea typeface="Arial"/>
                <a:cs typeface="Arial"/>
                <a:sym typeface="Arial"/>
              </a:rPr>
              <a:t>Glory to You, Oh Lord.</a:t>
            </a:r>
            <a:endParaRPr b="0" i="0" sz="21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151"/>
        </a:solidFill>
      </p:bgPr>
    </p:bg>
    <p:spTree>
      <p:nvGrpSpPr>
        <p:cNvPr id="129" name="Shape 129"/>
        <p:cNvGrpSpPr/>
        <p:nvPr/>
      </p:nvGrpSpPr>
      <p:grpSpPr>
        <a:xfrm>
          <a:off x="0" y="0"/>
          <a:ext cx="0" cy="0"/>
          <a:chOff x="0" y="0"/>
          <a:chExt cx="0" cy="0"/>
        </a:xfrm>
      </p:grpSpPr>
      <p:sp>
        <p:nvSpPr>
          <p:cNvPr id="130" name="Google Shape;130;p6"/>
          <p:cNvSpPr txBox="1"/>
          <p:nvPr/>
        </p:nvSpPr>
        <p:spPr>
          <a:xfrm>
            <a:off x="788488" y="1663871"/>
            <a:ext cx="1285800" cy="769500"/>
          </a:xfrm>
          <a:prstGeom prst="rect">
            <a:avLst/>
          </a:prstGeom>
          <a:solidFill>
            <a:srgbClr val="D99593"/>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FFFFFF"/>
                </a:solidFill>
                <a:latin typeface="Arial Black"/>
                <a:ea typeface="Arial Black"/>
                <a:cs typeface="Arial Black"/>
                <a:sym typeface="Arial Black"/>
              </a:rPr>
              <a:t>2</a:t>
            </a:r>
            <a:endParaRPr b="1" i="0" sz="5000" u="none" cap="none" strike="noStrike">
              <a:solidFill>
                <a:srgbClr val="FFFFFF"/>
              </a:solidFill>
              <a:latin typeface="Arial Black"/>
              <a:ea typeface="Arial Black"/>
              <a:cs typeface="Arial Black"/>
              <a:sym typeface="Arial Black"/>
            </a:endParaRPr>
          </a:p>
        </p:txBody>
      </p:sp>
      <p:sp>
        <p:nvSpPr>
          <p:cNvPr id="131" name="Google Shape;131;p6"/>
          <p:cNvSpPr txBox="1"/>
          <p:nvPr/>
        </p:nvSpPr>
        <p:spPr>
          <a:xfrm>
            <a:off x="788488" y="2799131"/>
            <a:ext cx="5158574" cy="45243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chemeClr val="lt1"/>
                </a:solidFill>
                <a:latin typeface="Arial Black"/>
                <a:ea typeface="Arial Black"/>
                <a:cs typeface="Arial Black"/>
                <a:sym typeface="Arial Black"/>
              </a:rPr>
              <a:t>When John the Baptist heard in prison about the things that Christ was doing, he sent some of his disciples to him.</a:t>
            </a:r>
            <a:endParaRPr b="0" i="0" sz="4200" u="none" cap="none" strike="noStrike">
              <a:solidFill>
                <a:schemeClr val="lt1"/>
              </a:solidFill>
              <a:latin typeface="Arial Black"/>
              <a:ea typeface="Arial Black"/>
              <a:cs typeface="Arial Black"/>
              <a:sym typeface="Arial Black"/>
            </a:endParaRPr>
          </a:p>
        </p:txBody>
      </p:sp>
      <p:sp>
        <p:nvSpPr>
          <p:cNvPr descr="Sunset Animated Illustration by Mina FZ. for Queble on Dribbble" id="132" name="Google Shape;132;p6"/>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33" name="Google Shape;133;p6"/>
          <p:cNvPicPr preferRelativeResize="0"/>
          <p:nvPr/>
        </p:nvPicPr>
        <p:blipFill rotWithShape="1">
          <a:blip r:embed="rId3">
            <a:alphaModFix/>
          </a:blip>
          <a:srcRect b="0" l="0" r="0" t="0"/>
          <a:stretch/>
        </p:blipFill>
        <p:spPr>
          <a:xfrm>
            <a:off x="6791124" y="1032467"/>
            <a:ext cx="10649306" cy="82381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5867"/>
        </a:solidFill>
      </p:bgPr>
    </p:bg>
    <p:spTree>
      <p:nvGrpSpPr>
        <p:cNvPr id="138" name="Shape 138"/>
        <p:cNvGrpSpPr/>
        <p:nvPr/>
      </p:nvGrpSpPr>
      <p:grpSpPr>
        <a:xfrm>
          <a:off x="0" y="0"/>
          <a:ext cx="0" cy="0"/>
          <a:chOff x="0" y="0"/>
          <a:chExt cx="0" cy="0"/>
        </a:xfrm>
      </p:grpSpPr>
      <p:sp>
        <p:nvSpPr>
          <p:cNvPr id="139" name="Google Shape;139;p12"/>
          <p:cNvSpPr txBox="1"/>
          <p:nvPr/>
        </p:nvSpPr>
        <p:spPr>
          <a:xfrm>
            <a:off x="960687" y="8011175"/>
            <a:ext cx="1285800" cy="769500"/>
          </a:xfrm>
          <a:prstGeom prst="rect">
            <a:avLst/>
          </a:prstGeom>
          <a:solidFill>
            <a:srgbClr val="92CCDC"/>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FFFFFF"/>
                </a:solidFill>
                <a:latin typeface="Arial Black"/>
                <a:ea typeface="Arial Black"/>
                <a:cs typeface="Arial Black"/>
                <a:sym typeface="Arial Black"/>
              </a:rPr>
              <a:t>3</a:t>
            </a:r>
            <a:endParaRPr b="1" i="0" sz="5000" u="none" cap="none" strike="noStrike">
              <a:solidFill>
                <a:srgbClr val="FFFFFF"/>
              </a:solidFill>
              <a:latin typeface="Arial Black"/>
              <a:ea typeface="Arial Black"/>
              <a:cs typeface="Arial Black"/>
              <a:sym typeface="Arial Black"/>
            </a:endParaRPr>
          </a:p>
        </p:txBody>
      </p:sp>
      <p:sp>
        <p:nvSpPr>
          <p:cNvPr id="140" name="Google Shape;140;p12"/>
          <p:cNvSpPr txBox="1"/>
          <p:nvPr/>
        </p:nvSpPr>
        <p:spPr>
          <a:xfrm>
            <a:off x="2568673" y="7939577"/>
            <a:ext cx="15719327" cy="193899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chemeClr val="lt1"/>
                </a:solidFill>
                <a:latin typeface="Arial Black"/>
                <a:ea typeface="Arial Black"/>
                <a:cs typeface="Arial Black"/>
                <a:sym typeface="Arial Black"/>
              </a:rPr>
              <a:t>“Tell us,” they asked Jesus, “are you the one John said was going to come, or should we expect someone else?”</a:t>
            </a:r>
            <a:endParaRPr b="0" i="0" sz="4200" u="none" cap="none" strike="noStrike">
              <a:solidFill>
                <a:schemeClr val="lt1"/>
              </a:solidFill>
              <a:latin typeface="Arial Black"/>
              <a:ea typeface="Arial Black"/>
              <a:cs typeface="Arial Black"/>
              <a:sym typeface="Arial Black"/>
            </a:endParaRPr>
          </a:p>
        </p:txBody>
      </p:sp>
      <p:sp>
        <p:nvSpPr>
          <p:cNvPr descr="Sunset Animated Illustration by Mina FZ. for Queble on Dribbble" id="141" name="Google Shape;141;p12"/>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42" name="Google Shape;142;p12"/>
          <p:cNvPicPr preferRelativeResize="0"/>
          <p:nvPr/>
        </p:nvPicPr>
        <p:blipFill rotWithShape="1">
          <a:blip r:embed="rId3">
            <a:alphaModFix/>
          </a:blip>
          <a:srcRect b="0" l="0" r="0" t="0"/>
          <a:stretch/>
        </p:blipFill>
        <p:spPr>
          <a:xfrm>
            <a:off x="1856687" y="292077"/>
            <a:ext cx="14269826" cy="73654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6C09"/>
        </a:solidFill>
      </p:bgPr>
    </p:bg>
    <p:spTree>
      <p:nvGrpSpPr>
        <p:cNvPr id="147" name="Shape 147"/>
        <p:cNvGrpSpPr/>
        <p:nvPr/>
      </p:nvGrpSpPr>
      <p:grpSpPr>
        <a:xfrm>
          <a:off x="0" y="0"/>
          <a:ext cx="0" cy="0"/>
          <a:chOff x="0" y="0"/>
          <a:chExt cx="0" cy="0"/>
        </a:xfrm>
      </p:grpSpPr>
      <p:sp>
        <p:nvSpPr>
          <p:cNvPr id="148" name="Google Shape;148;p5"/>
          <p:cNvSpPr txBox="1"/>
          <p:nvPr/>
        </p:nvSpPr>
        <p:spPr>
          <a:xfrm>
            <a:off x="852946" y="2725381"/>
            <a:ext cx="4762042" cy="38779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chemeClr val="lt1"/>
                </a:solidFill>
                <a:latin typeface="Arial Black"/>
                <a:ea typeface="Arial Black"/>
                <a:cs typeface="Arial Black"/>
                <a:sym typeface="Arial Black"/>
              </a:rPr>
              <a:t>Jesus answered, “Go back and tell John what you are hearing and seeing</a:t>
            </a:r>
            <a:endParaRPr b="0" i="0" sz="4200" u="none" cap="none" strike="noStrike">
              <a:solidFill>
                <a:schemeClr val="lt1"/>
              </a:solidFill>
              <a:latin typeface="Arial Black"/>
              <a:ea typeface="Arial Black"/>
              <a:cs typeface="Arial Black"/>
              <a:sym typeface="Arial Black"/>
            </a:endParaRPr>
          </a:p>
        </p:txBody>
      </p:sp>
      <p:sp>
        <p:nvSpPr>
          <p:cNvPr id="149" name="Google Shape;149;p5"/>
          <p:cNvSpPr txBox="1"/>
          <p:nvPr/>
        </p:nvSpPr>
        <p:spPr>
          <a:xfrm>
            <a:off x="852946" y="1547376"/>
            <a:ext cx="925656" cy="769441"/>
          </a:xfrm>
          <a:prstGeom prst="rect">
            <a:avLst/>
          </a:prstGeom>
          <a:solidFill>
            <a:srgbClr val="FABF8E"/>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FFFFFF"/>
                </a:solidFill>
                <a:latin typeface="Arial Black"/>
                <a:ea typeface="Arial Black"/>
                <a:cs typeface="Arial Black"/>
                <a:sym typeface="Arial Black"/>
              </a:rPr>
              <a:t>4</a:t>
            </a:r>
            <a:endParaRPr b="1" i="0" sz="5000" u="none" cap="none" strike="noStrike">
              <a:solidFill>
                <a:srgbClr val="FFFFFF"/>
              </a:solidFill>
              <a:latin typeface="Arial Black"/>
              <a:ea typeface="Arial Black"/>
              <a:cs typeface="Arial Black"/>
              <a:sym typeface="Arial Black"/>
            </a:endParaRPr>
          </a:p>
        </p:txBody>
      </p:sp>
      <p:pic>
        <p:nvPicPr>
          <p:cNvPr id="150" name="Google Shape;150;p5"/>
          <p:cNvPicPr preferRelativeResize="0"/>
          <p:nvPr/>
        </p:nvPicPr>
        <p:blipFill rotWithShape="1">
          <a:blip r:embed="rId3">
            <a:alphaModFix/>
          </a:blip>
          <a:srcRect b="0" l="0" r="0" t="0"/>
          <a:stretch/>
        </p:blipFill>
        <p:spPr>
          <a:xfrm>
            <a:off x="5857237" y="1304488"/>
            <a:ext cx="11645037" cy="79823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8953"/>
        </a:solidFill>
      </p:bgPr>
    </p:bg>
    <p:spTree>
      <p:nvGrpSpPr>
        <p:cNvPr id="155" name="Shape 155"/>
        <p:cNvGrpSpPr/>
        <p:nvPr/>
      </p:nvGrpSpPr>
      <p:grpSpPr>
        <a:xfrm>
          <a:off x="0" y="0"/>
          <a:ext cx="0" cy="0"/>
          <a:chOff x="0" y="0"/>
          <a:chExt cx="0" cy="0"/>
        </a:xfrm>
      </p:grpSpPr>
      <p:sp>
        <p:nvSpPr>
          <p:cNvPr id="156" name="Google Shape;156;p8"/>
          <p:cNvSpPr txBox="1"/>
          <p:nvPr/>
        </p:nvSpPr>
        <p:spPr>
          <a:xfrm>
            <a:off x="763659" y="7569630"/>
            <a:ext cx="17487900" cy="25853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chemeClr val="lt1"/>
                </a:solidFill>
                <a:latin typeface="Arial Black"/>
                <a:ea typeface="Arial Black"/>
                <a:cs typeface="Arial Black"/>
                <a:sym typeface="Arial Black"/>
              </a:rPr>
              <a:t>The blind can see, the lame can walk, those who suffer from dreaded skin diseases are made clean, the deaf hear, the dead are brought back to life, and the Good News is preached to the poor</a:t>
            </a:r>
            <a:endParaRPr b="0" i="0" sz="4200" u="none" cap="none" strike="noStrike">
              <a:solidFill>
                <a:schemeClr val="lt1"/>
              </a:solidFill>
              <a:latin typeface="Arial Black"/>
              <a:ea typeface="Arial Black"/>
              <a:cs typeface="Arial Black"/>
              <a:sym typeface="Arial Black"/>
            </a:endParaRPr>
          </a:p>
        </p:txBody>
      </p:sp>
      <p:sp>
        <p:nvSpPr>
          <p:cNvPr id="157" name="Google Shape;157;p8"/>
          <p:cNvSpPr txBox="1"/>
          <p:nvPr/>
        </p:nvSpPr>
        <p:spPr>
          <a:xfrm>
            <a:off x="763659" y="6608969"/>
            <a:ext cx="1285800" cy="769441"/>
          </a:xfrm>
          <a:prstGeom prst="rect">
            <a:avLst/>
          </a:prstGeom>
          <a:solidFill>
            <a:srgbClr val="494429"/>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FFFFFF"/>
                </a:solidFill>
                <a:latin typeface="Arial Black"/>
                <a:ea typeface="Arial Black"/>
                <a:cs typeface="Arial Black"/>
                <a:sym typeface="Arial Black"/>
              </a:rPr>
              <a:t>5</a:t>
            </a:r>
            <a:endParaRPr b="1" i="0" sz="5000" u="none" cap="none" strike="noStrike">
              <a:solidFill>
                <a:srgbClr val="FFFFFF"/>
              </a:solidFill>
              <a:latin typeface="Arial Black"/>
              <a:ea typeface="Arial Black"/>
              <a:cs typeface="Arial Black"/>
              <a:sym typeface="Arial Black"/>
            </a:endParaRPr>
          </a:p>
        </p:txBody>
      </p:sp>
      <p:pic>
        <p:nvPicPr>
          <p:cNvPr id="158" name="Google Shape;158;p8"/>
          <p:cNvPicPr preferRelativeResize="0"/>
          <p:nvPr/>
        </p:nvPicPr>
        <p:blipFill rotWithShape="1">
          <a:blip r:embed="rId3">
            <a:alphaModFix/>
          </a:blip>
          <a:srcRect b="0" l="0" r="0" t="0"/>
          <a:stretch/>
        </p:blipFill>
        <p:spPr>
          <a:xfrm>
            <a:off x="2861496" y="287010"/>
            <a:ext cx="12969056" cy="7091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53734"/>
        </a:solidFill>
      </p:bgPr>
    </p:bg>
    <p:spTree>
      <p:nvGrpSpPr>
        <p:cNvPr id="163" name="Shape 163"/>
        <p:cNvGrpSpPr/>
        <p:nvPr/>
      </p:nvGrpSpPr>
      <p:grpSpPr>
        <a:xfrm>
          <a:off x="0" y="0"/>
          <a:ext cx="0" cy="0"/>
          <a:chOff x="0" y="0"/>
          <a:chExt cx="0" cy="0"/>
        </a:xfrm>
      </p:grpSpPr>
      <p:sp>
        <p:nvSpPr>
          <p:cNvPr id="164" name="Google Shape;164;p13"/>
          <p:cNvSpPr/>
          <p:nvPr/>
        </p:nvSpPr>
        <p:spPr>
          <a:xfrm>
            <a:off x="592355" y="602311"/>
            <a:ext cx="1214400" cy="857400"/>
          </a:xfrm>
          <a:prstGeom prst="rect">
            <a:avLst/>
          </a:prstGeom>
          <a:solidFill>
            <a:srgbClr val="E5B8B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chemeClr val="lt1"/>
                </a:solidFill>
                <a:latin typeface="Arial Black"/>
                <a:ea typeface="Arial Black"/>
                <a:cs typeface="Arial Black"/>
                <a:sym typeface="Arial Black"/>
              </a:rPr>
              <a:t>6</a:t>
            </a:r>
            <a:endParaRPr b="1" i="0" sz="5000" u="none" cap="none" strike="noStrike">
              <a:solidFill>
                <a:schemeClr val="lt1"/>
              </a:solidFill>
              <a:latin typeface="Arial Black"/>
              <a:ea typeface="Arial Black"/>
              <a:cs typeface="Arial Black"/>
              <a:sym typeface="Arial Black"/>
            </a:endParaRPr>
          </a:p>
        </p:txBody>
      </p:sp>
      <p:sp>
        <p:nvSpPr>
          <p:cNvPr id="165" name="Google Shape;165;p13"/>
          <p:cNvSpPr txBox="1"/>
          <p:nvPr/>
        </p:nvSpPr>
        <p:spPr>
          <a:xfrm>
            <a:off x="2121118" y="707845"/>
            <a:ext cx="16166882" cy="64633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chemeClr val="lt1"/>
                </a:solidFill>
                <a:latin typeface="Arial Black"/>
                <a:ea typeface="Arial Black"/>
                <a:cs typeface="Arial Black"/>
                <a:sym typeface="Arial Black"/>
              </a:rPr>
              <a:t>How happy are those who have no doubts about me!”</a:t>
            </a:r>
            <a:endParaRPr b="0" i="0" sz="4200" u="none" cap="none" strike="noStrike">
              <a:solidFill>
                <a:schemeClr val="lt1"/>
              </a:solidFill>
              <a:latin typeface="Arial Black"/>
              <a:ea typeface="Arial Black"/>
              <a:cs typeface="Arial Black"/>
              <a:sym typeface="Arial Black"/>
            </a:endParaRPr>
          </a:p>
        </p:txBody>
      </p:sp>
      <p:pic>
        <p:nvPicPr>
          <p:cNvPr id="166" name="Google Shape;166;p13"/>
          <p:cNvPicPr preferRelativeResize="0"/>
          <p:nvPr/>
        </p:nvPicPr>
        <p:blipFill rotWithShape="1">
          <a:blip r:embed="rId3">
            <a:alphaModFix/>
          </a:blip>
          <a:srcRect b="0" l="0" r="0" t="0"/>
          <a:stretch/>
        </p:blipFill>
        <p:spPr>
          <a:xfrm>
            <a:off x="0" y="2004582"/>
            <a:ext cx="18288000" cy="946586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2020-09-06T06:27:27Z</dcterms:created>
  <dc:creator>abc</dc:creator>
</cp:coreProperties>
</file>