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1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89ECF-4F84-DF42-19DA-9EE9443E0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1366A3-A643-7730-A012-64EEBB949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1E231-8514-16FA-14B0-A6E6684D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B3D5B-CD60-9475-FDDA-7B9A8EF3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47B59-D72A-4A02-3951-CD037C01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5735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23EFA-5DD8-B534-DCA9-DB0BA4C79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15639-4EAC-D877-E5BF-B3A4AD54C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B826E-9749-002B-9165-EFBE73130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39B45-3881-C48D-FC0E-9558DA91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4C2D1-AABE-13FD-49FA-5A035CD7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1881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25DBB-7A00-2BC3-9654-E99BAEC5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393A6-264B-1EC7-4F8E-D28DA4802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DDC7B-7A92-2E78-2781-7777BA9E5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8E304-E2C6-D942-9829-0E36AFBF6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89832-21E9-EF44-9CFE-EF2B0B71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0537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BA8C-AE9E-B4CD-60A4-672FD926A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A8BC-EF20-A718-FAC3-B046D3C17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A6BC5-1885-5C32-A5FF-F6F29D956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A5790-6C27-D46F-7E03-77C33863F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1258A-D978-757B-70CB-53D82F70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ED6FF-0671-E738-BED1-5068F502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1638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32E3-13E9-962D-7CDF-6F21F0D20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1B6B4-4CC6-4D63-A962-4475EB269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E134C-4049-6B5A-B929-A26C10961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CDF1EA-9B72-BA0D-052F-EB25F56AD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C49DC-996D-FCD4-D6CE-A489ABA3DB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25DDA2-6F0A-D1C5-E2FC-B8472469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F6234B-C0AF-9886-CE75-550D0D4A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6D8177-A3AC-1D20-3EE8-74DAB90A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1037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1A1F4-AF3E-2F7B-6E2B-02DF488BE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610ED8-A191-E39E-D380-3AC3F099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584A3-8691-E118-9DC2-C5E37B9C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9C792-7DEC-65F8-F94D-38467DD9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0345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69BC5-2612-D8E6-4107-264D37DC9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14318-E308-52D4-AD86-37EB652F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A5B42-DB63-562D-2F74-9EB47122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7187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CF673-4E94-9EDF-5F97-37EEAE08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B7230-C91C-A76B-5338-18C3EA7A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C2374-86CD-135A-D2E3-198F34412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258F-44F9-6990-9476-801D694F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F4A55-5988-F6E6-0C68-E86A6033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0D876-633D-E837-3407-F01E4AE7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5989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7F12-0BAA-B3B8-6810-32147A502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DEB23-61E6-7A5B-07A9-87B37F89A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AB03-37B2-8418-CDD6-4B51AAB8C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728E4-2338-16DA-C3E5-8EB9B2B9D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88DF3-A32E-78CF-7C73-B91AF442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803C9-70C8-2500-0320-22DCBFB7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37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DFDB-C063-6F36-2619-B9836FB87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66189B-9E84-7EDE-DC60-7C34AE9E2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ACA9-EFDF-9F95-5074-D9EBE1A4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A2D5C-6F9B-4AB3-85B6-5F6833E5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6031-2718-D398-58BD-E7C8A464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2678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7CE0F5-9B6E-D133-9785-A627B830E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34AC79-6ECC-3073-218F-BE3E0D78F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5E516-75B8-2B14-F479-6049080E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B739B-A550-F369-30B3-7AF634FF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47E4B-CD33-ECF0-EFAA-90CC2128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660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16B1CA-A318-761E-163D-70DBF5DB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A5984-B409-96AA-6613-0D4E3C612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478E9-3ED8-F253-9D88-7ED87F01C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9CAEC-8505-4FCB-91F4-5A0FF9AF54F7}" type="datetimeFigureOut">
              <a:rPr lang="en-PH" smtClean="0"/>
              <a:t>04/03/2026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B6891-5659-9246-6227-A86BA4A1C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03C95-E94D-C189-FECE-61516163B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DB3FC-A4BF-4D1F-AC92-48C0A93AF76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5790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A1AE-761E-6ACD-304F-9F44B41EB6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584CE-8375-3773-61C5-4A04749FF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74179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81F1D-E807-7B43-DE25-30145870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58758-CB3D-7BB1-0BC9-DFC1A6ECF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2965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45C6-9C4A-F577-298E-EC53C11D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DC021-1A04-E0F4-DCF6-466E2AA5F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55862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FB52-C3A0-8799-25B4-3DB926FEF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2F593-9727-9F0D-FCCF-0743AD8AD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94313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2291-D683-6454-D127-21AA414D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8948A-5F4A-1E71-C7A1-E2F96B8D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3100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475A1-E7E8-B9B7-F8E2-285B99CB5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58E6-318A-EE4A-9ED1-E76D06E82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4594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F3E1-C752-CB83-EF3F-CE63D0DCF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DBAFF-B122-6DFA-3541-7CF9D770B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174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B3D0-F75F-0D79-D2F4-C3A6A5864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95F78-B8D7-FDBF-5891-817F7412B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2317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6372F-E7BB-4E49-9BB3-BC85E5B84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8A58C-8C86-8C2A-23B3-6A289C83E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6637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61A9-5B7F-CE94-8679-5EACEF69B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6E93E-0099-20CC-386C-18628F0A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682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F44F-7DA0-6517-2F44-A38C35A43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2899F-75AF-2F61-4FF7-7EEEFF553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19969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97E43-A7D1-3437-F13E-0514A475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6D8C5-1654-1A33-2524-6BF554E15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31847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A4080-067B-B0D6-8202-42A3D5B8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B858F-E1C4-AC72-7187-5BE66985D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94540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C410-6A6D-E389-EABA-911C32B0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07C47-0252-CBB0-213C-7A39EFA0E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6578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C1E6A-1832-3CD7-257A-4F33A5C4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039E2-B5AF-0550-6EEE-C70B76DF3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85136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DCF8-F599-6CD7-C6CA-C5641ED5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B20D-23F1-4E9C-54CF-896A61CF7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09940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1D3CA-08B7-430D-7F88-AF537A1D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01AE-5FBC-53C6-4E08-C8D1090C0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17753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9623-0D61-0F3C-5CF9-32A200936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09180-74D0-9687-D721-37802FFDA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50765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75244-2B91-F3FD-A99C-C0A3C1A0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8D0E-1EA2-83CB-CC65-4FC5CA26A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33783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1BEB-4B36-0A3C-7105-FE67319E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B5838-BCE1-021E-4575-DC4BD4DDC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497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4921-137F-9D6D-EF57-4693B174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0C1B5-7D2C-DFAA-671F-7F17648F9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59508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F72C-1EEE-521F-D455-1B5174960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A3177-1975-1BF4-A87F-C50FEBFD9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75209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BCFE2E-0886-70D6-6610-5F84B9B6D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7E07-66E0-5A03-364E-D3043534C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E73B25-8436-2613-931F-B9C9F160FC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02814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Vince Leonsame</dc:creator>
  <cp:lastModifiedBy>Mark Vince Leonsame</cp:lastModifiedBy>
  <cp:revision>1</cp:revision>
  <dcterms:created xsi:type="dcterms:W3CDTF">2026-03-04T07:31:03Z</dcterms:created>
  <dcterms:modified xsi:type="dcterms:W3CDTF">2026-03-04T07:34:42Z</dcterms:modified>
</cp:coreProperties>
</file>