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TAN Songbird" charset="1" panose="00000000000000000000"/>
      <p:regular r:id="rId16"/>
    </p:embeddedFont>
    <p:embeddedFont>
      <p:font typeface="Gordita" charset="1" panose="00000000000000000000"/>
      <p:regular r:id="rId17"/>
    </p:embeddedFont>
    <p:embeddedFont>
      <p:font typeface="Canva Sans" charset="1" panose="020B0503030501040103"/>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svg" Type="http://schemas.openxmlformats.org/officeDocument/2006/relationships/image"/><Relationship Id="rId11" Target="../media/image12.png" Type="http://schemas.openxmlformats.org/officeDocument/2006/relationships/image"/><Relationship Id="rId12" Target="../media/image18.png" Type="http://schemas.openxmlformats.org/officeDocument/2006/relationships/image"/><Relationship Id="rId13" Target="../media/image8.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1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19.pn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12.png" Type="http://schemas.openxmlformats.org/officeDocument/2006/relationships/image"/><Relationship Id="rId8" Target="../media/image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11" Target="../media/image23.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12.png" Type="http://schemas.openxmlformats.org/officeDocument/2006/relationships/image"/><Relationship Id="rId8" Target="../media/image18.png" Type="http://schemas.openxmlformats.org/officeDocument/2006/relationships/image"/><Relationship Id="rId9"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png" Type="http://schemas.openxmlformats.org/officeDocument/2006/relationships/image"/><Relationship Id="rId11" Target="../media/image13.png" Type="http://schemas.openxmlformats.org/officeDocument/2006/relationships/image"/><Relationship Id="rId12" Target="../media/image8.png" Type="http://schemas.openxmlformats.org/officeDocument/2006/relationships/image"/><Relationship Id="rId2" Target="../media/image1.png" Type="http://schemas.openxmlformats.org/officeDocument/2006/relationships/image"/><Relationship Id="rId3" Target="../media/image24.png" Type="http://schemas.openxmlformats.org/officeDocument/2006/relationships/image"/><Relationship Id="rId4" Target="../media/image25.svg" Type="http://schemas.openxmlformats.org/officeDocument/2006/relationships/image"/><Relationship Id="rId5" Target="../media/image3.png" Type="http://schemas.openxmlformats.org/officeDocument/2006/relationships/image"/><Relationship Id="rId6" Target="../media/image2.png" Type="http://schemas.openxmlformats.org/officeDocument/2006/relationships/image"/><Relationship Id="rId7" Target="../media/image4.png" Type="http://schemas.openxmlformats.org/officeDocument/2006/relationships/image"/><Relationship Id="rId8" Target="../media/image26.png" Type="http://schemas.openxmlformats.org/officeDocument/2006/relationships/image"/><Relationship Id="rId9" Target="../media/image2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28.png" Type="http://schemas.openxmlformats.org/officeDocument/2006/relationships/image"/><Relationship Id="rId12" Target="../media/image29.svg" Type="http://schemas.openxmlformats.org/officeDocument/2006/relationships/image"/><Relationship Id="rId2" Target="../media/image1.png" Type="http://schemas.openxmlformats.org/officeDocument/2006/relationships/image"/><Relationship Id="rId3" Target="../media/image24.png" Type="http://schemas.openxmlformats.org/officeDocument/2006/relationships/image"/><Relationship Id="rId4" Target="../media/image25.svg" Type="http://schemas.openxmlformats.org/officeDocument/2006/relationships/image"/><Relationship Id="rId5" Target="../media/image3.png" Type="http://schemas.openxmlformats.org/officeDocument/2006/relationships/image"/><Relationship Id="rId6" Target="../media/image2.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1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16.png" Type="http://schemas.openxmlformats.org/officeDocument/2006/relationships/image"/><Relationship Id="rId12" Target="../media/image17.svg" Type="http://schemas.openxmlformats.org/officeDocument/2006/relationships/image"/><Relationship Id="rId2" Target="../media/image1.png" Type="http://schemas.openxmlformats.org/officeDocument/2006/relationships/image"/><Relationship Id="rId3" Target="../media/image24.png" Type="http://schemas.openxmlformats.org/officeDocument/2006/relationships/image"/><Relationship Id="rId4" Target="../media/image25.svg" Type="http://schemas.openxmlformats.org/officeDocument/2006/relationships/image"/><Relationship Id="rId5" Target="../media/image3.png" Type="http://schemas.openxmlformats.org/officeDocument/2006/relationships/image"/><Relationship Id="rId6" Target="../media/image2.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1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png" Type="http://schemas.openxmlformats.org/officeDocument/2006/relationships/image"/><Relationship Id="rId12" Target="../media/image10.svg" Type="http://schemas.openxmlformats.org/officeDocument/2006/relationships/image"/><Relationship Id="rId2" Target="../media/image1.png" Type="http://schemas.openxmlformats.org/officeDocument/2006/relationships/image"/><Relationship Id="rId3" Target="../media/image24.png" Type="http://schemas.openxmlformats.org/officeDocument/2006/relationships/image"/><Relationship Id="rId4" Target="../media/image25.svg" Type="http://schemas.openxmlformats.org/officeDocument/2006/relationships/image"/><Relationship Id="rId5" Target="../media/image3.png" Type="http://schemas.openxmlformats.org/officeDocument/2006/relationships/image"/><Relationship Id="rId6" Target="../media/image2.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1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svg" Type="http://schemas.openxmlformats.org/officeDocument/2006/relationships/image"/><Relationship Id="rId11" Target="../media/image12.png" Type="http://schemas.openxmlformats.org/officeDocument/2006/relationships/image"/><Relationship Id="rId12" Target="../media/image8.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30.png" Type="http://schemas.openxmlformats.org/officeDocument/2006/relationships/image"/><Relationship Id="rId8" Target="../media/image31.svg" Type="http://schemas.openxmlformats.org/officeDocument/2006/relationships/image"/><Relationship Id="rId9" Target="../media/image3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3247418" y="354692"/>
            <a:ext cx="13193747" cy="8229600"/>
          </a:xfrm>
          <a:custGeom>
            <a:avLst/>
            <a:gdLst/>
            <a:ahLst/>
            <a:cxnLst/>
            <a:rect r="r" b="b" t="t" l="l"/>
            <a:pathLst>
              <a:path h="8229600" w="13193747">
                <a:moveTo>
                  <a:pt x="0" y="0"/>
                </a:moveTo>
                <a:lnTo>
                  <a:pt x="13193748" y="0"/>
                </a:lnTo>
                <a:lnTo>
                  <a:pt x="13193748"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0">
            <a:off x="78583" y="-707005"/>
            <a:ext cx="10213863" cy="11905120"/>
          </a:xfrm>
          <a:custGeom>
            <a:avLst/>
            <a:gdLst/>
            <a:ahLst/>
            <a:cxnLst/>
            <a:rect r="r" b="b" t="t" l="l"/>
            <a:pathLst>
              <a:path h="11905120" w="10213863">
                <a:moveTo>
                  <a:pt x="0" y="0"/>
                </a:moveTo>
                <a:lnTo>
                  <a:pt x="10213864" y="0"/>
                </a:lnTo>
                <a:lnTo>
                  <a:pt x="10213864" y="11905120"/>
                </a:lnTo>
                <a:lnTo>
                  <a:pt x="0" y="11905120"/>
                </a:lnTo>
                <a:lnTo>
                  <a:pt x="0" y="0"/>
                </a:lnTo>
                <a:close/>
              </a:path>
            </a:pathLst>
          </a:custGeom>
          <a:blipFill>
            <a:blip r:embed="rId4"/>
            <a:stretch>
              <a:fillRect l="0" t="0" r="0" b="0"/>
            </a:stretch>
          </a:blipFill>
        </p:spPr>
      </p:sp>
      <p:sp>
        <p:nvSpPr>
          <p:cNvPr name="Freeform 5" id="5"/>
          <p:cNvSpPr/>
          <p:nvPr/>
        </p:nvSpPr>
        <p:spPr>
          <a:xfrm flipH="false" flipV="false" rot="0">
            <a:off x="-446780" y="3200980"/>
            <a:ext cx="19866173" cy="8774227"/>
          </a:xfrm>
          <a:custGeom>
            <a:avLst/>
            <a:gdLst/>
            <a:ahLst/>
            <a:cxnLst/>
            <a:rect r="r" b="b" t="t" l="l"/>
            <a:pathLst>
              <a:path h="8774227" w="19866173">
                <a:moveTo>
                  <a:pt x="0" y="0"/>
                </a:moveTo>
                <a:lnTo>
                  <a:pt x="19866173" y="0"/>
                </a:lnTo>
                <a:lnTo>
                  <a:pt x="19866173" y="8774226"/>
                </a:lnTo>
                <a:lnTo>
                  <a:pt x="0" y="8774226"/>
                </a:lnTo>
                <a:lnTo>
                  <a:pt x="0" y="0"/>
                </a:lnTo>
                <a:close/>
              </a:path>
            </a:pathLst>
          </a:custGeom>
          <a:blipFill>
            <a:blip r:embed="rId5"/>
            <a:stretch>
              <a:fillRect l="0" t="0" r="0" b="0"/>
            </a:stretch>
          </a:blipFill>
        </p:spPr>
      </p:sp>
      <p:sp>
        <p:nvSpPr>
          <p:cNvPr name="Freeform 6" id="6"/>
          <p:cNvSpPr/>
          <p:nvPr/>
        </p:nvSpPr>
        <p:spPr>
          <a:xfrm flipH="false" flipV="false" rot="0">
            <a:off x="0" y="-1231094"/>
            <a:ext cx="4614846" cy="4230903"/>
          </a:xfrm>
          <a:custGeom>
            <a:avLst/>
            <a:gdLst/>
            <a:ahLst/>
            <a:cxnLst/>
            <a:rect r="r" b="b" t="t" l="l"/>
            <a:pathLst>
              <a:path h="4230903" w="4614846">
                <a:moveTo>
                  <a:pt x="0" y="0"/>
                </a:moveTo>
                <a:lnTo>
                  <a:pt x="4614846" y="0"/>
                </a:lnTo>
                <a:lnTo>
                  <a:pt x="4614846" y="4230903"/>
                </a:lnTo>
                <a:lnTo>
                  <a:pt x="0" y="4230903"/>
                </a:lnTo>
                <a:lnTo>
                  <a:pt x="0" y="0"/>
                </a:lnTo>
                <a:close/>
              </a:path>
            </a:pathLst>
          </a:custGeom>
          <a:blipFill>
            <a:blip r:embed="rId6"/>
            <a:stretch>
              <a:fillRect l="0" t="0" r="-41992" b="-94511"/>
            </a:stretch>
          </a:blipFill>
        </p:spPr>
      </p:sp>
      <p:sp>
        <p:nvSpPr>
          <p:cNvPr name="Freeform 7" id="7"/>
          <p:cNvSpPr/>
          <p:nvPr/>
        </p:nvSpPr>
        <p:spPr>
          <a:xfrm flipH="true" flipV="true" rot="0">
            <a:off x="12003801" y="-646076"/>
            <a:ext cx="6988788" cy="4114800"/>
          </a:xfrm>
          <a:custGeom>
            <a:avLst/>
            <a:gdLst/>
            <a:ahLst/>
            <a:cxnLst/>
            <a:rect r="r" b="b" t="t" l="l"/>
            <a:pathLst>
              <a:path h="4114800" w="6988788">
                <a:moveTo>
                  <a:pt x="6988788" y="4114800"/>
                </a:moveTo>
                <a:lnTo>
                  <a:pt x="0" y="4114800"/>
                </a:lnTo>
                <a:lnTo>
                  <a:pt x="0" y="0"/>
                </a:lnTo>
                <a:lnTo>
                  <a:pt x="6988788" y="0"/>
                </a:lnTo>
                <a:lnTo>
                  <a:pt x="6988788" y="4114800"/>
                </a:lnTo>
                <a:close/>
              </a:path>
            </a:pathLst>
          </a:custGeom>
          <a:blipFill>
            <a:blip r:embed="rId6"/>
            <a:stretch>
              <a:fillRect l="-771" t="-116601" r="-771" b="0"/>
            </a:stretch>
          </a:blipFill>
        </p:spPr>
      </p:sp>
      <p:sp>
        <p:nvSpPr>
          <p:cNvPr name="Freeform 8" id="8"/>
          <p:cNvSpPr/>
          <p:nvPr/>
        </p:nvSpPr>
        <p:spPr>
          <a:xfrm flipH="false" flipV="false" rot="0">
            <a:off x="1131002" y="3989975"/>
            <a:ext cx="2352842" cy="3752040"/>
          </a:xfrm>
          <a:custGeom>
            <a:avLst/>
            <a:gdLst/>
            <a:ahLst/>
            <a:cxnLst/>
            <a:rect r="r" b="b" t="t" l="l"/>
            <a:pathLst>
              <a:path h="3752040" w="2352842">
                <a:moveTo>
                  <a:pt x="0" y="0"/>
                </a:moveTo>
                <a:lnTo>
                  <a:pt x="2352842" y="0"/>
                </a:lnTo>
                <a:lnTo>
                  <a:pt x="2352842" y="3752040"/>
                </a:lnTo>
                <a:lnTo>
                  <a:pt x="0" y="3752040"/>
                </a:lnTo>
                <a:lnTo>
                  <a:pt x="0" y="0"/>
                </a:lnTo>
                <a:close/>
              </a:path>
            </a:pathLst>
          </a:custGeom>
          <a:blipFill>
            <a:blip r:embed="rId7"/>
            <a:stretch>
              <a:fillRect l="0" t="0" r="0" b="0"/>
            </a:stretch>
          </a:blipFill>
        </p:spPr>
      </p:sp>
      <p:sp>
        <p:nvSpPr>
          <p:cNvPr name="Freeform 9" id="9"/>
          <p:cNvSpPr/>
          <p:nvPr/>
        </p:nvSpPr>
        <p:spPr>
          <a:xfrm flipH="false" flipV="false" rot="0">
            <a:off x="15284914" y="2749096"/>
            <a:ext cx="2664971" cy="4992919"/>
          </a:xfrm>
          <a:custGeom>
            <a:avLst/>
            <a:gdLst/>
            <a:ahLst/>
            <a:cxnLst/>
            <a:rect r="r" b="b" t="t" l="l"/>
            <a:pathLst>
              <a:path h="4992919" w="2664971">
                <a:moveTo>
                  <a:pt x="0" y="0"/>
                </a:moveTo>
                <a:lnTo>
                  <a:pt x="2664971" y="0"/>
                </a:lnTo>
                <a:lnTo>
                  <a:pt x="2664971" y="4992919"/>
                </a:lnTo>
                <a:lnTo>
                  <a:pt x="0" y="4992919"/>
                </a:lnTo>
                <a:lnTo>
                  <a:pt x="0" y="0"/>
                </a:lnTo>
                <a:close/>
              </a:path>
            </a:pathLst>
          </a:custGeom>
          <a:blipFill>
            <a:blip r:embed="rId8"/>
            <a:stretch>
              <a:fillRect l="0" t="0" r="0" b="0"/>
            </a:stretch>
          </a:blipFill>
        </p:spPr>
      </p:sp>
      <p:sp>
        <p:nvSpPr>
          <p:cNvPr name="TextBox 10" id="10"/>
          <p:cNvSpPr txBox="true"/>
          <p:nvPr/>
        </p:nvSpPr>
        <p:spPr>
          <a:xfrm rot="0">
            <a:off x="4058543" y="2945197"/>
            <a:ext cx="9854111" cy="1329634"/>
          </a:xfrm>
          <a:prstGeom prst="rect">
            <a:avLst/>
          </a:prstGeom>
        </p:spPr>
        <p:txBody>
          <a:bodyPr anchor="t" rtlCol="false" tIns="0" lIns="0" bIns="0" rIns="0">
            <a:spAutoFit/>
          </a:bodyPr>
          <a:lstStyle/>
          <a:p>
            <a:pPr algn="ctr">
              <a:lnSpc>
                <a:spcPts val="7055"/>
              </a:lnSpc>
              <a:spcBef>
                <a:spcPct val="0"/>
              </a:spcBef>
            </a:pPr>
            <a:r>
              <a:rPr lang="en-US" sz="5039">
                <a:solidFill>
                  <a:srgbClr val="345E6A"/>
                </a:solidFill>
                <a:latin typeface="TAN Songbird"/>
                <a:ea typeface="TAN Songbird"/>
                <a:cs typeface="TAN Songbird"/>
                <a:sym typeface="TAN Songbird"/>
              </a:rPr>
              <a:t>STARTS WITH ME</a:t>
            </a:r>
          </a:p>
        </p:txBody>
      </p:sp>
      <p:sp>
        <p:nvSpPr>
          <p:cNvPr name="TextBox 11" id="11"/>
          <p:cNvSpPr txBox="true"/>
          <p:nvPr/>
        </p:nvSpPr>
        <p:spPr>
          <a:xfrm rot="0">
            <a:off x="6295296" y="1492205"/>
            <a:ext cx="5380604" cy="1323346"/>
          </a:xfrm>
          <a:prstGeom prst="rect">
            <a:avLst/>
          </a:prstGeom>
        </p:spPr>
        <p:txBody>
          <a:bodyPr anchor="t" rtlCol="false" tIns="0" lIns="0" bIns="0" rIns="0">
            <a:spAutoFit/>
          </a:bodyPr>
          <a:lstStyle/>
          <a:p>
            <a:pPr algn="ctr">
              <a:lnSpc>
                <a:spcPts val="10079"/>
              </a:lnSpc>
              <a:spcBef>
                <a:spcPct val="0"/>
              </a:spcBef>
            </a:pPr>
            <a:r>
              <a:rPr lang="en-US" sz="7199">
                <a:solidFill>
                  <a:srgbClr val="345E6A"/>
                </a:solidFill>
                <a:latin typeface="TAN Songbird"/>
                <a:ea typeface="TAN Songbird"/>
                <a:cs typeface="TAN Songbird"/>
                <a:sym typeface="TAN Songbird"/>
              </a:rPr>
              <a:t>PEACE</a:t>
            </a:r>
          </a:p>
        </p:txBody>
      </p:sp>
      <p:sp>
        <p:nvSpPr>
          <p:cNvPr name="Freeform 12" id="12"/>
          <p:cNvSpPr/>
          <p:nvPr/>
        </p:nvSpPr>
        <p:spPr>
          <a:xfrm flipH="false" flipV="false" rot="0">
            <a:off x="11233555" y="-187257"/>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9"/>
            <a:stretch>
              <a:fillRect l="0" t="0" r="-8404" b="0"/>
            </a:stretch>
          </a:blipFill>
        </p:spPr>
      </p:sp>
      <p:sp>
        <p:nvSpPr>
          <p:cNvPr name="Freeform 13" id="13"/>
          <p:cNvSpPr/>
          <p:nvPr/>
        </p:nvSpPr>
        <p:spPr>
          <a:xfrm flipH="false" flipV="false" rot="0">
            <a:off x="3377354" y="4469492"/>
            <a:ext cx="3616323" cy="5156966"/>
          </a:xfrm>
          <a:custGeom>
            <a:avLst/>
            <a:gdLst/>
            <a:ahLst/>
            <a:cxnLst/>
            <a:rect r="r" b="b" t="t" l="l"/>
            <a:pathLst>
              <a:path h="5156966" w="3616323">
                <a:moveTo>
                  <a:pt x="0" y="0"/>
                </a:moveTo>
                <a:lnTo>
                  <a:pt x="3616322" y="0"/>
                </a:lnTo>
                <a:lnTo>
                  <a:pt x="3616322" y="5156966"/>
                </a:lnTo>
                <a:lnTo>
                  <a:pt x="0" y="515696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true" flipV="false" rot="0">
            <a:off x="11338459" y="4469492"/>
            <a:ext cx="3267526" cy="5135602"/>
          </a:xfrm>
          <a:custGeom>
            <a:avLst/>
            <a:gdLst/>
            <a:ahLst/>
            <a:cxnLst/>
            <a:rect r="r" b="b" t="t" l="l"/>
            <a:pathLst>
              <a:path h="5135602" w="3267526">
                <a:moveTo>
                  <a:pt x="3267526" y="0"/>
                </a:moveTo>
                <a:lnTo>
                  <a:pt x="0" y="0"/>
                </a:lnTo>
                <a:lnTo>
                  <a:pt x="0" y="5135601"/>
                </a:lnTo>
                <a:lnTo>
                  <a:pt x="3267526" y="5135601"/>
                </a:lnTo>
                <a:lnTo>
                  <a:pt x="3267526" y="0"/>
                </a:lnTo>
                <a:close/>
              </a:path>
            </a:pathLst>
          </a:custGeom>
          <a:blipFill>
            <a:blip r:embed="rId12"/>
            <a:stretch>
              <a:fillRect l="0" t="0" r="0" b="0"/>
            </a:stretch>
          </a:blipFill>
        </p:spPr>
      </p:sp>
      <p:sp>
        <p:nvSpPr>
          <p:cNvPr name="Freeform 15" id="15"/>
          <p:cNvSpPr/>
          <p:nvPr/>
        </p:nvSpPr>
        <p:spPr>
          <a:xfrm flipH="false" flipV="false" rot="0">
            <a:off x="13110102" y="7054824"/>
            <a:ext cx="7253483" cy="3789945"/>
          </a:xfrm>
          <a:custGeom>
            <a:avLst/>
            <a:gdLst/>
            <a:ahLst/>
            <a:cxnLst/>
            <a:rect r="r" b="b" t="t" l="l"/>
            <a:pathLst>
              <a:path h="3789945" w="7253483">
                <a:moveTo>
                  <a:pt x="0" y="0"/>
                </a:moveTo>
                <a:lnTo>
                  <a:pt x="7253483" y="0"/>
                </a:lnTo>
                <a:lnTo>
                  <a:pt x="7253483" y="3789945"/>
                </a:lnTo>
                <a:lnTo>
                  <a:pt x="0" y="3789945"/>
                </a:lnTo>
                <a:lnTo>
                  <a:pt x="0" y="0"/>
                </a:lnTo>
                <a:close/>
              </a:path>
            </a:pathLst>
          </a:custGeom>
          <a:blipFill>
            <a:blip r:embed="rId13"/>
            <a:stretch>
              <a:fillRect l="0" t="0" r="0" b="0"/>
            </a:stretch>
          </a:blipFill>
        </p:spPr>
      </p:sp>
      <p:sp>
        <p:nvSpPr>
          <p:cNvPr name="Freeform 16" id="16"/>
          <p:cNvSpPr/>
          <p:nvPr/>
        </p:nvSpPr>
        <p:spPr>
          <a:xfrm flipH="false" flipV="false" rot="0">
            <a:off x="14605985" y="5083711"/>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9"/>
            <a:stretch>
              <a:fillRect l="0" t="0" r="-8404" b="0"/>
            </a:stretch>
          </a:blipFill>
        </p:spPr>
      </p:sp>
      <p:sp>
        <p:nvSpPr>
          <p:cNvPr name="Freeform 17" id="17"/>
          <p:cNvSpPr/>
          <p:nvPr/>
        </p:nvSpPr>
        <p:spPr>
          <a:xfrm flipH="true" flipV="false" rot="0">
            <a:off x="-1411359" y="7054824"/>
            <a:ext cx="6596874" cy="4741503"/>
          </a:xfrm>
          <a:custGeom>
            <a:avLst/>
            <a:gdLst/>
            <a:ahLst/>
            <a:cxnLst/>
            <a:rect r="r" b="b" t="t" l="l"/>
            <a:pathLst>
              <a:path h="4741503" w="6596874">
                <a:moveTo>
                  <a:pt x="6596874" y="0"/>
                </a:moveTo>
                <a:lnTo>
                  <a:pt x="0" y="0"/>
                </a:lnTo>
                <a:lnTo>
                  <a:pt x="0" y="4741503"/>
                </a:lnTo>
                <a:lnTo>
                  <a:pt x="6596874" y="4741503"/>
                </a:lnTo>
                <a:lnTo>
                  <a:pt x="6596874" y="0"/>
                </a:lnTo>
                <a:close/>
              </a:path>
            </a:pathLst>
          </a:custGeom>
          <a:blipFill>
            <a:blip r:embed="rId14"/>
            <a:stretch>
              <a:fillRect l="0" t="0" r="0" b="0"/>
            </a:stretch>
          </a:blipFill>
        </p:spPr>
      </p:sp>
      <p:grpSp>
        <p:nvGrpSpPr>
          <p:cNvPr name="Group 18" id="18"/>
          <p:cNvGrpSpPr/>
          <p:nvPr/>
        </p:nvGrpSpPr>
        <p:grpSpPr>
          <a:xfrm rot="0">
            <a:off x="7362063" y="7054824"/>
            <a:ext cx="3563875" cy="1586469"/>
            <a:chOff x="0" y="0"/>
            <a:chExt cx="938634" cy="417835"/>
          </a:xfrm>
        </p:grpSpPr>
        <p:sp>
          <p:nvSpPr>
            <p:cNvPr name="Freeform 19" id="19"/>
            <p:cNvSpPr/>
            <p:nvPr/>
          </p:nvSpPr>
          <p:spPr>
            <a:xfrm flipH="false" flipV="false" rot="0">
              <a:off x="0" y="0"/>
              <a:ext cx="938634" cy="417835"/>
            </a:xfrm>
            <a:custGeom>
              <a:avLst/>
              <a:gdLst/>
              <a:ahLst/>
              <a:cxnLst/>
              <a:rect r="r" b="b" t="t" l="l"/>
              <a:pathLst>
                <a:path h="417835" w="938634">
                  <a:moveTo>
                    <a:pt x="58653" y="0"/>
                  </a:moveTo>
                  <a:lnTo>
                    <a:pt x="879981" y="0"/>
                  </a:lnTo>
                  <a:cubicBezTo>
                    <a:pt x="912374" y="0"/>
                    <a:pt x="938634" y="26260"/>
                    <a:pt x="938634" y="58653"/>
                  </a:cubicBezTo>
                  <a:lnTo>
                    <a:pt x="938634" y="359182"/>
                  </a:lnTo>
                  <a:cubicBezTo>
                    <a:pt x="938634" y="391576"/>
                    <a:pt x="912374" y="417835"/>
                    <a:pt x="879981" y="417835"/>
                  </a:cubicBezTo>
                  <a:lnTo>
                    <a:pt x="58653" y="417835"/>
                  </a:lnTo>
                  <a:cubicBezTo>
                    <a:pt x="26260" y="417835"/>
                    <a:pt x="0" y="391576"/>
                    <a:pt x="0" y="359182"/>
                  </a:cubicBezTo>
                  <a:lnTo>
                    <a:pt x="0" y="58653"/>
                  </a:lnTo>
                  <a:cubicBezTo>
                    <a:pt x="0" y="26260"/>
                    <a:pt x="26260" y="0"/>
                    <a:pt x="58653" y="0"/>
                  </a:cubicBezTo>
                  <a:close/>
                </a:path>
              </a:pathLst>
            </a:custGeom>
            <a:solidFill>
              <a:srgbClr val="FFDE59"/>
            </a:solidFill>
          </p:spPr>
        </p:sp>
        <p:sp>
          <p:nvSpPr>
            <p:cNvPr name="TextBox 20" id="20"/>
            <p:cNvSpPr txBox="true"/>
            <p:nvPr/>
          </p:nvSpPr>
          <p:spPr>
            <a:xfrm>
              <a:off x="0" y="-47625"/>
              <a:ext cx="938634" cy="465460"/>
            </a:xfrm>
            <a:prstGeom prst="rect">
              <a:avLst/>
            </a:prstGeom>
          </p:spPr>
          <p:txBody>
            <a:bodyPr anchor="ctr" rtlCol="false" tIns="50800" lIns="50800" bIns="50800" rIns="50800"/>
            <a:lstStyle/>
            <a:p>
              <a:pPr algn="ctr">
                <a:lnSpc>
                  <a:spcPts val="3499"/>
                </a:lnSpc>
              </a:pPr>
            </a:p>
          </p:txBody>
        </p:sp>
      </p:grpSp>
      <p:grpSp>
        <p:nvGrpSpPr>
          <p:cNvPr name="Group 21" id="21"/>
          <p:cNvGrpSpPr/>
          <p:nvPr/>
        </p:nvGrpSpPr>
        <p:grpSpPr>
          <a:xfrm rot="0">
            <a:off x="7503662" y="7176469"/>
            <a:ext cx="3280675" cy="1343179"/>
            <a:chOff x="0" y="0"/>
            <a:chExt cx="864046" cy="353759"/>
          </a:xfrm>
        </p:grpSpPr>
        <p:sp>
          <p:nvSpPr>
            <p:cNvPr name="Freeform 22" id="22"/>
            <p:cNvSpPr/>
            <p:nvPr/>
          </p:nvSpPr>
          <p:spPr>
            <a:xfrm flipH="false" flipV="false" rot="0">
              <a:off x="0" y="0"/>
              <a:ext cx="864046" cy="353759"/>
            </a:xfrm>
            <a:custGeom>
              <a:avLst/>
              <a:gdLst/>
              <a:ahLst/>
              <a:cxnLst/>
              <a:rect r="r" b="b" t="t" l="l"/>
              <a:pathLst>
                <a:path h="353759" w="864046">
                  <a:moveTo>
                    <a:pt x="63716" y="0"/>
                  </a:moveTo>
                  <a:lnTo>
                    <a:pt x="800330" y="0"/>
                  </a:lnTo>
                  <a:cubicBezTo>
                    <a:pt x="835520" y="0"/>
                    <a:pt x="864046" y="28527"/>
                    <a:pt x="864046" y="63716"/>
                  </a:cubicBezTo>
                  <a:lnTo>
                    <a:pt x="864046" y="290043"/>
                  </a:lnTo>
                  <a:cubicBezTo>
                    <a:pt x="864046" y="306942"/>
                    <a:pt x="857333" y="323148"/>
                    <a:pt x="845384" y="335097"/>
                  </a:cubicBezTo>
                  <a:cubicBezTo>
                    <a:pt x="833435" y="347046"/>
                    <a:pt x="817229" y="353759"/>
                    <a:pt x="800330" y="353759"/>
                  </a:cubicBezTo>
                  <a:lnTo>
                    <a:pt x="63716" y="353759"/>
                  </a:lnTo>
                  <a:cubicBezTo>
                    <a:pt x="28527" y="353759"/>
                    <a:pt x="0" y="325232"/>
                    <a:pt x="0" y="290043"/>
                  </a:cubicBezTo>
                  <a:lnTo>
                    <a:pt x="0" y="63716"/>
                  </a:lnTo>
                  <a:cubicBezTo>
                    <a:pt x="0" y="28527"/>
                    <a:pt x="28527" y="0"/>
                    <a:pt x="63716" y="0"/>
                  </a:cubicBezTo>
                  <a:close/>
                </a:path>
              </a:pathLst>
            </a:custGeom>
            <a:solidFill>
              <a:srgbClr val="FFDE59"/>
            </a:solidFill>
            <a:ln w="38100" cap="rnd">
              <a:solidFill>
                <a:srgbClr val="FFFFFF"/>
              </a:solidFill>
              <a:prstDash val="lgDash"/>
              <a:round/>
            </a:ln>
          </p:spPr>
        </p:sp>
        <p:sp>
          <p:nvSpPr>
            <p:cNvPr name="TextBox 23" id="23"/>
            <p:cNvSpPr txBox="true"/>
            <p:nvPr/>
          </p:nvSpPr>
          <p:spPr>
            <a:xfrm>
              <a:off x="0" y="-47625"/>
              <a:ext cx="864046" cy="401384"/>
            </a:xfrm>
            <a:prstGeom prst="rect">
              <a:avLst/>
            </a:prstGeom>
          </p:spPr>
          <p:txBody>
            <a:bodyPr anchor="ctr" rtlCol="false" tIns="50800" lIns="50800" bIns="50800" rIns="50800"/>
            <a:lstStyle/>
            <a:p>
              <a:pPr algn="ctr">
                <a:lnSpc>
                  <a:spcPts val="3499"/>
                </a:lnSpc>
              </a:pPr>
            </a:p>
          </p:txBody>
        </p:sp>
      </p:grpSp>
      <p:sp>
        <p:nvSpPr>
          <p:cNvPr name="TextBox 24" id="24"/>
          <p:cNvSpPr txBox="true"/>
          <p:nvPr/>
        </p:nvSpPr>
        <p:spPr>
          <a:xfrm rot="0">
            <a:off x="7598488" y="7613127"/>
            <a:ext cx="3017221" cy="422238"/>
          </a:xfrm>
          <a:prstGeom prst="rect">
            <a:avLst/>
          </a:prstGeom>
        </p:spPr>
        <p:txBody>
          <a:bodyPr anchor="t" rtlCol="false" tIns="0" lIns="0" bIns="0" rIns="0">
            <a:spAutoFit/>
          </a:bodyPr>
          <a:lstStyle/>
          <a:p>
            <a:pPr algn="ctr">
              <a:lnSpc>
                <a:spcPts val="3499"/>
              </a:lnSpc>
              <a:spcBef>
                <a:spcPct val="0"/>
              </a:spcBef>
            </a:pPr>
            <a:r>
              <a:rPr lang="en-US" sz="2499">
                <a:solidFill>
                  <a:srgbClr val="345E6A"/>
                </a:solidFill>
                <a:latin typeface="Gordita"/>
                <a:ea typeface="Gordita"/>
                <a:cs typeface="Gordita"/>
                <a:sym typeface="Gordita"/>
              </a:rPr>
              <a:t>JULY 2026</a:t>
            </a:r>
          </a:p>
        </p:txBody>
      </p:sp>
      <p:sp>
        <p:nvSpPr>
          <p:cNvPr name="Freeform 25" id="25"/>
          <p:cNvSpPr/>
          <p:nvPr/>
        </p:nvSpPr>
        <p:spPr>
          <a:xfrm flipH="false" flipV="false" rot="0">
            <a:off x="-875733" y="5483349"/>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9"/>
            <a:stretch>
              <a:fillRect l="0" t="0" r="-8404"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6336100" y="-5896463"/>
            <a:ext cx="13193747" cy="8229600"/>
          </a:xfrm>
          <a:custGeom>
            <a:avLst/>
            <a:gdLst/>
            <a:ahLst/>
            <a:cxnLst/>
            <a:rect r="r" b="b" t="t" l="l"/>
            <a:pathLst>
              <a:path h="8229600" w="13193747">
                <a:moveTo>
                  <a:pt x="0" y="0"/>
                </a:moveTo>
                <a:lnTo>
                  <a:pt x="13193748" y="0"/>
                </a:lnTo>
                <a:lnTo>
                  <a:pt x="13193748"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0">
            <a:off x="0" y="-1231094"/>
            <a:ext cx="10213863" cy="11905120"/>
          </a:xfrm>
          <a:custGeom>
            <a:avLst/>
            <a:gdLst/>
            <a:ahLst/>
            <a:cxnLst/>
            <a:rect r="r" b="b" t="t" l="l"/>
            <a:pathLst>
              <a:path h="11905120" w="10213863">
                <a:moveTo>
                  <a:pt x="0" y="0"/>
                </a:moveTo>
                <a:lnTo>
                  <a:pt x="10213863" y="0"/>
                </a:lnTo>
                <a:lnTo>
                  <a:pt x="10213863" y="11905120"/>
                </a:lnTo>
                <a:lnTo>
                  <a:pt x="0" y="11905120"/>
                </a:lnTo>
                <a:lnTo>
                  <a:pt x="0" y="0"/>
                </a:lnTo>
                <a:close/>
              </a:path>
            </a:pathLst>
          </a:custGeom>
          <a:blipFill>
            <a:blip r:embed="rId4"/>
            <a:stretch>
              <a:fillRect l="0" t="0" r="0" b="0"/>
            </a:stretch>
          </a:blipFill>
        </p:spPr>
      </p:sp>
      <p:sp>
        <p:nvSpPr>
          <p:cNvPr name="Freeform 5" id="5"/>
          <p:cNvSpPr/>
          <p:nvPr/>
        </p:nvSpPr>
        <p:spPr>
          <a:xfrm flipH="false" flipV="false" rot="0">
            <a:off x="0" y="-1231094"/>
            <a:ext cx="4614846" cy="4230903"/>
          </a:xfrm>
          <a:custGeom>
            <a:avLst/>
            <a:gdLst/>
            <a:ahLst/>
            <a:cxnLst/>
            <a:rect r="r" b="b" t="t" l="l"/>
            <a:pathLst>
              <a:path h="4230903" w="4614846">
                <a:moveTo>
                  <a:pt x="0" y="0"/>
                </a:moveTo>
                <a:lnTo>
                  <a:pt x="4614846" y="0"/>
                </a:lnTo>
                <a:lnTo>
                  <a:pt x="4614846" y="4230903"/>
                </a:lnTo>
                <a:lnTo>
                  <a:pt x="0" y="4230903"/>
                </a:lnTo>
                <a:lnTo>
                  <a:pt x="0" y="0"/>
                </a:lnTo>
                <a:close/>
              </a:path>
            </a:pathLst>
          </a:custGeom>
          <a:blipFill>
            <a:blip r:embed="rId5"/>
            <a:stretch>
              <a:fillRect l="0" t="0" r="-41992" b="-94511"/>
            </a:stretch>
          </a:blipFill>
        </p:spPr>
      </p:sp>
      <p:sp>
        <p:nvSpPr>
          <p:cNvPr name="Freeform 6" id="6"/>
          <p:cNvSpPr/>
          <p:nvPr/>
        </p:nvSpPr>
        <p:spPr>
          <a:xfrm flipH="true" flipV="false" rot="0">
            <a:off x="13782725" y="-1086751"/>
            <a:ext cx="4614846" cy="4230903"/>
          </a:xfrm>
          <a:custGeom>
            <a:avLst/>
            <a:gdLst/>
            <a:ahLst/>
            <a:cxnLst/>
            <a:rect r="r" b="b" t="t" l="l"/>
            <a:pathLst>
              <a:path h="4230903" w="4614846">
                <a:moveTo>
                  <a:pt x="4614846" y="0"/>
                </a:moveTo>
                <a:lnTo>
                  <a:pt x="0" y="0"/>
                </a:lnTo>
                <a:lnTo>
                  <a:pt x="0" y="4230902"/>
                </a:lnTo>
                <a:lnTo>
                  <a:pt x="4614846" y="4230902"/>
                </a:lnTo>
                <a:lnTo>
                  <a:pt x="4614846" y="0"/>
                </a:lnTo>
                <a:close/>
              </a:path>
            </a:pathLst>
          </a:custGeom>
          <a:blipFill>
            <a:blip r:embed="rId5"/>
            <a:stretch>
              <a:fillRect l="0" t="0" r="-41992" b="-94511"/>
            </a:stretch>
          </a:blipFill>
        </p:spPr>
      </p:sp>
      <p:grpSp>
        <p:nvGrpSpPr>
          <p:cNvPr name="Group 7" id="7"/>
          <p:cNvGrpSpPr/>
          <p:nvPr/>
        </p:nvGrpSpPr>
        <p:grpSpPr>
          <a:xfrm rot="0">
            <a:off x="3543599" y="2425191"/>
            <a:ext cx="11200801" cy="6872907"/>
            <a:chOff x="0" y="0"/>
            <a:chExt cx="2950005" cy="1810148"/>
          </a:xfrm>
        </p:grpSpPr>
        <p:sp>
          <p:nvSpPr>
            <p:cNvPr name="Freeform 8" id="8"/>
            <p:cNvSpPr/>
            <p:nvPr/>
          </p:nvSpPr>
          <p:spPr>
            <a:xfrm flipH="false" flipV="false" rot="0">
              <a:off x="0" y="0"/>
              <a:ext cx="2950005" cy="1810148"/>
            </a:xfrm>
            <a:custGeom>
              <a:avLst/>
              <a:gdLst/>
              <a:ahLst/>
              <a:cxnLst/>
              <a:rect r="r" b="b" t="t" l="l"/>
              <a:pathLst>
                <a:path h="1810148" w="2950005">
                  <a:moveTo>
                    <a:pt x="35251" y="0"/>
                  </a:moveTo>
                  <a:lnTo>
                    <a:pt x="2914754" y="0"/>
                  </a:lnTo>
                  <a:cubicBezTo>
                    <a:pt x="2924104" y="0"/>
                    <a:pt x="2933070" y="3714"/>
                    <a:pt x="2939681" y="10325"/>
                  </a:cubicBezTo>
                  <a:cubicBezTo>
                    <a:pt x="2946291" y="16936"/>
                    <a:pt x="2950005" y="25902"/>
                    <a:pt x="2950005" y="35251"/>
                  </a:cubicBezTo>
                  <a:lnTo>
                    <a:pt x="2950005" y="1774897"/>
                  </a:lnTo>
                  <a:cubicBezTo>
                    <a:pt x="2950005" y="1784247"/>
                    <a:pt x="2946291" y="1793213"/>
                    <a:pt x="2939681" y="1799823"/>
                  </a:cubicBezTo>
                  <a:cubicBezTo>
                    <a:pt x="2933070" y="1806434"/>
                    <a:pt x="2924104" y="1810148"/>
                    <a:pt x="2914754" y="1810148"/>
                  </a:cubicBezTo>
                  <a:lnTo>
                    <a:pt x="35251" y="1810148"/>
                  </a:lnTo>
                  <a:cubicBezTo>
                    <a:pt x="25902" y="1810148"/>
                    <a:pt x="16936" y="1806434"/>
                    <a:pt x="10325" y="1799823"/>
                  </a:cubicBezTo>
                  <a:cubicBezTo>
                    <a:pt x="3714" y="1793213"/>
                    <a:pt x="0" y="1784247"/>
                    <a:pt x="0" y="1774897"/>
                  </a:cubicBezTo>
                  <a:lnTo>
                    <a:pt x="0" y="35251"/>
                  </a:lnTo>
                  <a:cubicBezTo>
                    <a:pt x="0" y="25902"/>
                    <a:pt x="3714" y="16936"/>
                    <a:pt x="10325" y="10325"/>
                  </a:cubicBezTo>
                  <a:cubicBezTo>
                    <a:pt x="16936" y="3714"/>
                    <a:pt x="25902" y="0"/>
                    <a:pt x="35251" y="0"/>
                  </a:cubicBezTo>
                  <a:close/>
                </a:path>
              </a:pathLst>
            </a:custGeom>
            <a:solidFill>
              <a:srgbClr val="FFFFFF"/>
            </a:solidFill>
          </p:spPr>
        </p:sp>
        <p:sp>
          <p:nvSpPr>
            <p:cNvPr name="TextBox 9" id="9"/>
            <p:cNvSpPr txBox="true"/>
            <p:nvPr/>
          </p:nvSpPr>
          <p:spPr>
            <a:xfrm>
              <a:off x="0" y="-47625"/>
              <a:ext cx="2950005" cy="1857773"/>
            </a:xfrm>
            <a:prstGeom prst="rect">
              <a:avLst/>
            </a:prstGeom>
          </p:spPr>
          <p:txBody>
            <a:bodyPr anchor="ctr" rtlCol="false" tIns="50800" lIns="50800" bIns="50800" rIns="50800"/>
            <a:lstStyle/>
            <a:p>
              <a:pPr algn="ctr">
                <a:lnSpc>
                  <a:spcPts val="3499"/>
                </a:lnSpc>
              </a:pPr>
            </a:p>
          </p:txBody>
        </p:sp>
      </p:grpSp>
      <p:sp>
        <p:nvSpPr>
          <p:cNvPr name="Freeform 10" id="10"/>
          <p:cNvSpPr/>
          <p:nvPr/>
        </p:nvSpPr>
        <p:spPr>
          <a:xfrm flipH="false" flipV="false" rot="0">
            <a:off x="-789087" y="5143500"/>
            <a:ext cx="19866173" cy="8774227"/>
          </a:xfrm>
          <a:custGeom>
            <a:avLst/>
            <a:gdLst/>
            <a:ahLst/>
            <a:cxnLst/>
            <a:rect r="r" b="b" t="t" l="l"/>
            <a:pathLst>
              <a:path h="8774227" w="19866173">
                <a:moveTo>
                  <a:pt x="0" y="0"/>
                </a:moveTo>
                <a:lnTo>
                  <a:pt x="19866174" y="0"/>
                </a:lnTo>
                <a:lnTo>
                  <a:pt x="19866174" y="8774227"/>
                </a:lnTo>
                <a:lnTo>
                  <a:pt x="0" y="8774227"/>
                </a:lnTo>
                <a:lnTo>
                  <a:pt x="0" y="0"/>
                </a:lnTo>
                <a:close/>
              </a:path>
            </a:pathLst>
          </a:custGeom>
          <a:blipFill>
            <a:blip r:embed="rId6"/>
            <a:stretch>
              <a:fillRect l="0" t="0" r="0" b="0"/>
            </a:stretch>
          </a:blipFill>
        </p:spPr>
      </p:sp>
      <p:sp>
        <p:nvSpPr>
          <p:cNvPr name="Freeform 11" id="11"/>
          <p:cNvSpPr/>
          <p:nvPr/>
        </p:nvSpPr>
        <p:spPr>
          <a:xfrm flipH="false" flipV="false" rot="0">
            <a:off x="-1853006" y="2719542"/>
            <a:ext cx="6876928" cy="7567458"/>
          </a:xfrm>
          <a:custGeom>
            <a:avLst/>
            <a:gdLst/>
            <a:ahLst/>
            <a:cxnLst/>
            <a:rect r="r" b="b" t="t" l="l"/>
            <a:pathLst>
              <a:path h="7567458" w="6876928">
                <a:moveTo>
                  <a:pt x="0" y="0"/>
                </a:moveTo>
                <a:lnTo>
                  <a:pt x="6876928" y="0"/>
                </a:lnTo>
                <a:lnTo>
                  <a:pt x="6876928" y="7567458"/>
                </a:lnTo>
                <a:lnTo>
                  <a:pt x="0" y="756745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13581056" y="2556038"/>
            <a:ext cx="4440636" cy="7894465"/>
          </a:xfrm>
          <a:custGeom>
            <a:avLst/>
            <a:gdLst/>
            <a:ahLst/>
            <a:cxnLst/>
            <a:rect r="r" b="b" t="t" l="l"/>
            <a:pathLst>
              <a:path h="7894465" w="4440636">
                <a:moveTo>
                  <a:pt x="0" y="0"/>
                </a:moveTo>
                <a:lnTo>
                  <a:pt x="4440636" y="0"/>
                </a:lnTo>
                <a:lnTo>
                  <a:pt x="4440636" y="7894465"/>
                </a:lnTo>
                <a:lnTo>
                  <a:pt x="0" y="789446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0">
            <a:off x="1890517" y="7635641"/>
            <a:ext cx="7253483" cy="3789945"/>
          </a:xfrm>
          <a:custGeom>
            <a:avLst/>
            <a:gdLst/>
            <a:ahLst/>
            <a:cxnLst/>
            <a:rect r="r" b="b" t="t" l="l"/>
            <a:pathLst>
              <a:path h="3789945" w="7253483">
                <a:moveTo>
                  <a:pt x="0" y="0"/>
                </a:moveTo>
                <a:lnTo>
                  <a:pt x="7253483" y="0"/>
                </a:lnTo>
                <a:lnTo>
                  <a:pt x="7253483" y="3789945"/>
                </a:lnTo>
                <a:lnTo>
                  <a:pt x="0" y="3789945"/>
                </a:lnTo>
                <a:lnTo>
                  <a:pt x="0" y="0"/>
                </a:lnTo>
                <a:close/>
              </a:path>
            </a:pathLst>
          </a:custGeom>
          <a:blipFill>
            <a:blip r:embed="rId11"/>
            <a:stretch>
              <a:fillRect l="0" t="0" r="0" b="0"/>
            </a:stretch>
          </a:blipFill>
        </p:spPr>
      </p:sp>
      <p:sp>
        <p:nvSpPr>
          <p:cNvPr name="Freeform 14" id="14"/>
          <p:cNvSpPr/>
          <p:nvPr/>
        </p:nvSpPr>
        <p:spPr>
          <a:xfrm flipH="false" flipV="false" rot="0">
            <a:off x="10213863" y="8039516"/>
            <a:ext cx="5438221" cy="3283326"/>
          </a:xfrm>
          <a:custGeom>
            <a:avLst/>
            <a:gdLst/>
            <a:ahLst/>
            <a:cxnLst/>
            <a:rect r="r" b="b" t="t" l="l"/>
            <a:pathLst>
              <a:path h="3283326" w="5438221">
                <a:moveTo>
                  <a:pt x="0" y="0"/>
                </a:moveTo>
                <a:lnTo>
                  <a:pt x="5438222" y="0"/>
                </a:lnTo>
                <a:lnTo>
                  <a:pt x="5438222" y="3283326"/>
                </a:lnTo>
                <a:lnTo>
                  <a:pt x="0" y="3283326"/>
                </a:lnTo>
                <a:lnTo>
                  <a:pt x="0" y="0"/>
                </a:lnTo>
                <a:close/>
              </a:path>
            </a:pathLst>
          </a:custGeom>
          <a:blipFill>
            <a:blip r:embed="rId12"/>
            <a:stretch>
              <a:fillRect l="0" t="0" r="0" b="0"/>
            </a:stretch>
          </a:blipFill>
        </p:spPr>
      </p:sp>
      <p:sp>
        <p:nvSpPr>
          <p:cNvPr name="TextBox 15" id="15"/>
          <p:cNvSpPr txBox="true"/>
          <p:nvPr/>
        </p:nvSpPr>
        <p:spPr>
          <a:xfrm rot="0">
            <a:off x="4706944" y="3886856"/>
            <a:ext cx="8874112" cy="2795456"/>
          </a:xfrm>
          <a:prstGeom prst="rect">
            <a:avLst/>
          </a:prstGeom>
        </p:spPr>
        <p:txBody>
          <a:bodyPr anchor="t" rtlCol="false" tIns="0" lIns="0" bIns="0" rIns="0">
            <a:spAutoFit/>
          </a:bodyPr>
          <a:lstStyle/>
          <a:p>
            <a:pPr algn="ctr">
              <a:lnSpc>
                <a:spcPts val="4480"/>
              </a:lnSpc>
            </a:pPr>
            <a:r>
              <a:rPr lang="en-US" sz="3200">
                <a:solidFill>
                  <a:srgbClr val="345E6A"/>
                </a:solidFill>
                <a:latin typeface="TAN Songbird"/>
                <a:ea typeface="TAN Songbird"/>
                <a:cs typeface="TAN Songbird"/>
                <a:sym typeface="TAN Songbird"/>
              </a:rPr>
              <a:t>PEACE MAKER</a:t>
            </a:r>
          </a:p>
          <a:p>
            <a:pPr algn="ctr">
              <a:lnSpc>
                <a:spcPts val="4480"/>
              </a:lnSpc>
            </a:pPr>
          </a:p>
          <a:p>
            <a:pPr algn="ctr">
              <a:lnSpc>
                <a:spcPts val="4480"/>
              </a:lnSpc>
            </a:pPr>
            <a:r>
              <a:rPr lang="en-US" sz="3200">
                <a:solidFill>
                  <a:srgbClr val="345E6A"/>
                </a:solidFill>
                <a:latin typeface="TAN Songbird"/>
                <a:ea typeface="TAN Songbird"/>
                <a:cs typeface="TAN Songbird"/>
                <a:sym typeface="TAN Songbird"/>
              </a:rPr>
              <a:t>OR </a:t>
            </a:r>
          </a:p>
          <a:p>
            <a:pPr algn="ctr">
              <a:lnSpc>
                <a:spcPts val="4480"/>
              </a:lnSpc>
            </a:pPr>
          </a:p>
          <a:p>
            <a:pPr algn="ctr">
              <a:lnSpc>
                <a:spcPts val="4480"/>
              </a:lnSpc>
              <a:spcBef>
                <a:spcPct val="0"/>
              </a:spcBef>
            </a:pPr>
            <a:r>
              <a:rPr lang="en-US" sz="3200">
                <a:solidFill>
                  <a:srgbClr val="345E6A"/>
                </a:solidFill>
                <a:latin typeface="TAN Songbird"/>
                <a:ea typeface="TAN Songbird"/>
                <a:cs typeface="TAN Songbird"/>
                <a:sym typeface="TAN Songbird"/>
              </a:rPr>
              <a:t>TROUBLE MAKER?</a:t>
            </a:r>
          </a:p>
        </p:txBody>
      </p:sp>
      <p:sp>
        <p:nvSpPr>
          <p:cNvPr name="Freeform 16" id="16"/>
          <p:cNvSpPr/>
          <p:nvPr/>
        </p:nvSpPr>
        <p:spPr>
          <a:xfrm flipH="false" flipV="false" rot="0">
            <a:off x="11387445" y="362024"/>
            <a:ext cx="4264640" cy="3942226"/>
          </a:xfrm>
          <a:custGeom>
            <a:avLst/>
            <a:gdLst/>
            <a:ahLst/>
            <a:cxnLst/>
            <a:rect r="r" b="b" t="t" l="l"/>
            <a:pathLst>
              <a:path h="3942226" w="4264640">
                <a:moveTo>
                  <a:pt x="0" y="0"/>
                </a:moveTo>
                <a:lnTo>
                  <a:pt x="4264640" y="0"/>
                </a:lnTo>
                <a:lnTo>
                  <a:pt x="4264640" y="3942227"/>
                </a:lnTo>
                <a:lnTo>
                  <a:pt x="0" y="3942227"/>
                </a:lnTo>
                <a:lnTo>
                  <a:pt x="0" y="0"/>
                </a:lnTo>
                <a:close/>
              </a:path>
            </a:pathLst>
          </a:custGeom>
          <a:blipFill>
            <a:blip r:embed="rId13"/>
            <a:stretch>
              <a:fillRect l="0" t="0" r="-8404" b="0"/>
            </a:stretch>
          </a:blipFill>
        </p:spPr>
      </p:sp>
      <p:sp>
        <p:nvSpPr>
          <p:cNvPr name="Freeform 17" id="17"/>
          <p:cNvSpPr/>
          <p:nvPr/>
        </p:nvSpPr>
        <p:spPr>
          <a:xfrm flipH="false" flipV="false" rot="0">
            <a:off x="1727440" y="6931425"/>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13"/>
            <a:stretch>
              <a:fillRect l="0" t="0" r="-8404"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296722" y="-1584155"/>
            <a:ext cx="19866173" cy="8774227"/>
          </a:xfrm>
          <a:custGeom>
            <a:avLst/>
            <a:gdLst/>
            <a:ahLst/>
            <a:cxnLst/>
            <a:rect r="r" b="b" t="t" l="l"/>
            <a:pathLst>
              <a:path h="8774227" w="19866173">
                <a:moveTo>
                  <a:pt x="0" y="0"/>
                </a:moveTo>
                <a:lnTo>
                  <a:pt x="19866173" y="0"/>
                </a:lnTo>
                <a:lnTo>
                  <a:pt x="19866173" y="8774227"/>
                </a:lnTo>
                <a:lnTo>
                  <a:pt x="0" y="8774227"/>
                </a:lnTo>
                <a:lnTo>
                  <a:pt x="0" y="0"/>
                </a:lnTo>
                <a:close/>
              </a:path>
            </a:pathLst>
          </a:custGeom>
          <a:blipFill>
            <a:blip r:embed="rId3"/>
            <a:stretch>
              <a:fillRect l="0" t="0" r="0" b="0"/>
            </a:stretch>
          </a:blipFill>
        </p:spPr>
      </p:sp>
      <p:sp>
        <p:nvSpPr>
          <p:cNvPr name="Freeform 4" id="4"/>
          <p:cNvSpPr/>
          <p:nvPr/>
        </p:nvSpPr>
        <p:spPr>
          <a:xfrm flipH="true" flipV="false" rot="0">
            <a:off x="-1120028" y="3778017"/>
            <a:ext cx="19871116" cy="10258464"/>
          </a:xfrm>
          <a:custGeom>
            <a:avLst/>
            <a:gdLst/>
            <a:ahLst/>
            <a:cxnLst/>
            <a:rect r="r" b="b" t="t" l="l"/>
            <a:pathLst>
              <a:path h="10258464" w="19871116">
                <a:moveTo>
                  <a:pt x="19871116" y="0"/>
                </a:moveTo>
                <a:lnTo>
                  <a:pt x="0" y="0"/>
                </a:lnTo>
                <a:lnTo>
                  <a:pt x="0" y="10258463"/>
                </a:lnTo>
                <a:lnTo>
                  <a:pt x="19871116" y="10258463"/>
                </a:lnTo>
                <a:lnTo>
                  <a:pt x="19871116" y="0"/>
                </a:lnTo>
                <a:close/>
              </a:path>
            </a:pathLst>
          </a:custGeom>
          <a:blipFill>
            <a:blip r:embed="rId4"/>
            <a:stretch>
              <a:fillRect l="0" t="0" r="0" b="0"/>
            </a:stretch>
          </a:blipFill>
        </p:spPr>
      </p:sp>
      <p:grpSp>
        <p:nvGrpSpPr>
          <p:cNvPr name="Group 5" id="5"/>
          <p:cNvGrpSpPr/>
          <p:nvPr/>
        </p:nvGrpSpPr>
        <p:grpSpPr>
          <a:xfrm rot="0">
            <a:off x="6058499" y="2231095"/>
            <a:ext cx="11200801" cy="6872907"/>
            <a:chOff x="0" y="0"/>
            <a:chExt cx="2950005" cy="1810148"/>
          </a:xfrm>
        </p:grpSpPr>
        <p:sp>
          <p:nvSpPr>
            <p:cNvPr name="Freeform 6" id="6"/>
            <p:cNvSpPr/>
            <p:nvPr/>
          </p:nvSpPr>
          <p:spPr>
            <a:xfrm flipH="false" flipV="false" rot="0">
              <a:off x="0" y="0"/>
              <a:ext cx="2950005" cy="1810148"/>
            </a:xfrm>
            <a:custGeom>
              <a:avLst/>
              <a:gdLst/>
              <a:ahLst/>
              <a:cxnLst/>
              <a:rect r="r" b="b" t="t" l="l"/>
              <a:pathLst>
                <a:path h="1810148" w="2950005">
                  <a:moveTo>
                    <a:pt x="35251" y="0"/>
                  </a:moveTo>
                  <a:lnTo>
                    <a:pt x="2914754" y="0"/>
                  </a:lnTo>
                  <a:cubicBezTo>
                    <a:pt x="2924104" y="0"/>
                    <a:pt x="2933070" y="3714"/>
                    <a:pt x="2939681" y="10325"/>
                  </a:cubicBezTo>
                  <a:cubicBezTo>
                    <a:pt x="2946291" y="16936"/>
                    <a:pt x="2950005" y="25902"/>
                    <a:pt x="2950005" y="35251"/>
                  </a:cubicBezTo>
                  <a:lnTo>
                    <a:pt x="2950005" y="1774897"/>
                  </a:lnTo>
                  <a:cubicBezTo>
                    <a:pt x="2950005" y="1784247"/>
                    <a:pt x="2946291" y="1793213"/>
                    <a:pt x="2939681" y="1799823"/>
                  </a:cubicBezTo>
                  <a:cubicBezTo>
                    <a:pt x="2933070" y="1806434"/>
                    <a:pt x="2924104" y="1810148"/>
                    <a:pt x="2914754" y="1810148"/>
                  </a:cubicBezTo>
                  <a:lnTo>
                    <a:pt x="35251" y="1810148"/>
                  </a:lnTo>
                  <a:cubicBezTo>
                    <a:pt x="25902" y="1810148"/>
                    <a:pt x="16936" y="1806434"/>
                    <a:pt x="10325" y="1799823"/>
                  </a:cubicBezTo>
                  <a:cubicBezTo>
                    <a:pt x="3714" y="1793213"/>
                    <a:pt x="0" y="1784247"/>
                    <a:pt x="0" y="1774897"/>
                  </a:cubicBezTo>
                  <a:lnTo>
                    <a:pt x="0" y="35251"/>
                  </a:lnTo>
                  <a:cubicBezTo>
                    <a:pt x="0" y="25902"/>
                    <a:pt x="3714" y="16936"/>
                    <a:pt x="10325" y="10325"/>
                  </a:cubicBezTo>
                  <a:cubicBezTo>
                    <a:pt x="16936" y="3714"/>
                    <a:pt x="25902" y="0"/>
                    <a:pt x="35251" y="0"/>
                  </a:cubicBezTo>
                  <a:close/>
                </a:path>
              </a:pathLst>
            </a:custGeom>
            <a:solidFill>
              <a:srgbClr val="FFFFFF"/>
            </a:solidFill>
          </p:spPr>
        </p:sp>
        <p:sp>
          <p:nvSpPr>
            <p:cNvPr name="TextBox 7" id="7"/>
            <p:cNvSpPr txBox="true"/>
            <p:nvPr/>
          </p:nvSpPr>
          <p:spPr>
            <a:xfrm>
              <a:off x="0" y="-47625"/>
              <a:ext cx="2950005" cy="1857773"/>
            </a:xfrm>
            <a:prstGeom prst="rect">
              <a:avLst/>
            </a:prstGeom>
          </p:spPr>
          <p:txBody>
            <a:bodyPr anchor="ctr" rtlCol="false" tIns="50800" lIns="50800" bIns="50800" rIns="50800"/>
            <a:lstStyle/>
            <a:p>
              <a:pPr algn="ctr">
                <a:lnSpc>
                  <a:spcPts val="3499"/>
                </a:lnSpc>
              </a:pPr>
            </a:p>
          </p:txBody>
        </p:sp>
      </p:grpSp>
      <p:sp>
        <p:nvSpPr>
          <p:cNvPr name="Freeform 8" id="8"/>
          <p:cNvSpPr/>
          <p:nvPr/>
        </p:nvSpPr>
        <p:spPr>
          <a:xfrm flipH="true" flipV="false" rot="0">
            <a:off x="1285638" y="2999813"/>
            <a:ext cx="3506521" cy="5632965"/>
          </a:xfrm>
          <a:custGeom>
            <a:avLst/>
            <a:gdLst/>
            <a:ahLst/>
            <a:cxnLst/>
            <a:rect r="r" b="b" t="t" l="l"/>
            <a:pathLst>
              <a:path h="5632965" w="3506521">
                <a:moveTo>
                  <a:pt x="3506521" y="0"/>
                </a:moveTo>
                <a:lnTo>
                  <a:pt x="0" y="0"/>
                </a:lnTo>
                <a:lnTo>
                  <a:pt x="0" y="5632965"/>
                </a:lnTo>
                <a:lnTo>
                  <a:pt x="3506521" y="5632965"/>
                </a:lnTo>
                <a:lnTo>
                  <a:pt x="3506521"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6978750" y="3242053"/>
            <a:ext cx="9153638" cy="4803366"/>
          </a:xfrm>
          <a:prstGeom prst="rect">
            <a:avLst/>
          </a:prstGeom>
        </p:spPr>
        <p:txBody>
          <a:bodyPr anchor="t" rtlCol="false" tIns="0" lIns="0" bIns="0" rIns="0">
            <a:spAutoFit/>
          </a:bodyPr>
          <a:lstStyle/>
          <a:p>
            <a:pPr algn="ctr">
              <a:lnSpc>
                <a:spcPts val="3499"/>
              </a:lnSpc>
            </a:pPr>
            <a:r>
              <a:rPr lang="en-US" sz="2499">
                <a:solidFill>
                  <a:srgbClr val="4E796A"/>
                </a:solidFill>
                <a:latin typeface="Gordita"/>
                <a:ea typeface="Gordita"/>
                <a:cs typeface="Gordita"/>
                <a:sym typeface="Gordita"/>
              </a:rPr>
              <a:t> Sharing your toys. </a:t>
            </a:r>
          </a:p>
          <a:p>
            <a:pPr algn="ctr">
              <a:lnSpc>
                <a:spcPts val="3499"/>
              </a:lnSpc>
            </a:pPr>
            <a:r>
              <a:rPr lang="en-US" sz="2499">
                <a:solidFill>
                  <a:srgbClr val="4E796A"/>
                </a:solidFill>
                <a:latin typeface="Gordita"/>
                <a:ea typeface="Gordita"/>
                <a:cs typeface="Gordita"/>
                <a:sym typeface="Gordita"/>
              </a:rPr>
              <a:t> Calling your classmate names. </a:t>
            </a:r>
          </a:p>
          <a:p>
            <a:pPr algn="ctr">
              <a:lnSpc>
                <a:spcPts val="3499"/>
              </a:lnSpc>
            </a:pPr>
            <a:r>
              <a:rPr lang="en-US" sz="2499">
                <a:solidFill>
                  <a:srgbClr val="4E796A"/>
                </a:solidFill>
                <a:latin typeface="Gordita"/>
                <a:ea typeface="Gordita"/>
                <a:cs typeface="Gordita"/>
                <a:sym typeface="Gordita"/>
              </a:rPr>
              <a:t> Saying "I'm sorry." </a:t>
            </a:r>
          </a:p>
          <a:p>
            <a:pPr algn="ctr">
              <a:lnSpc>
                <a:spcPts val="3499"/>
              </a:lnSpc>
            </a:pPr>
            <a:r>
              <a:rPr lang="en-US" sz="2499">
                <a:solidFill>
                  <a:srgbClr val="4E796A"/>
                </a:solidFill>
                <a:latin typeface="Gordita"/>
                <a:ea typeface="Gordita"/>
                <a:cs typeface="Gordita"/>
                <a:sym typeface="Gordita"/>
              </a:rPr>
              <a:t> Hitting your sibling because</a:t>
            </a:r>
            <a:r>
              <a:rPr lang="en-US" sz="2499">
                <a:solidFill>
                  <a:srgbClr val="4E796A"/>
                </a:solidFill>
                <a:latin typeface="Gordita"/>
                <a:ea typeface="Gordita"/>
                <a:cs typeface="Gordita"/>
                <a:sym typeface="Gordita"/>
              </a:rPr>
              <a:t> you're angry. </a:t>
            </a:r>
          </a:p>
          <a:p>
            <a:pPr algn="ctr">
              <a:lnSpc>
                <a:spcPts val="3499"/>
              </a:lnSpc>
              <a:spcBef>
                <a:spcPct val="0"/>
              </a:spcBef>
            </a:pPr>
            <a:r>
              <a:rPr lang="en-US" sz="2499">
                <a:solidFill>
                  <a:srgbClr val="4E796A"/>
                </a:solidFill>
                <a:latin typeface="Gordita"/>
                <a:ea typeface="Gordita"/>
                <a:cs typeface="Gordita"/>
                <a:sym typeface="Gordita"/>
              </a:rPr>
              <a:t> Helping two friends become frie</a:t>
            </a:r>
            <a:r>
              <a:rPr lang="en-US" sz="2499">
                <a:solidFill>
                  <a:srgbClr val="4E796A"/>
                </a:solidFill>
                <a:latin typeface="Gordita"/>
                <a:ea typeface="Gordita"/>
                <a:cs typeface="Gordita"/>
                <a:sym typeface="Gordita"/>
              </a:rPr>
              <a:t>nds again. </a:t>
            </a:r>
          </a:p>
          <a:p>
            <a:pPr algn="ctr">
              <a:lnSpc>
                <a:spcPts val="3499"/>
              </a:lnSpc>
              <a:spcBef>
                <a:spcPct val="0"/>
              </a:spcBef>
            </a:pPr>
            <a:r>
              <a:rPr lang="en-US" sz="2499">
                <a:solidFill>
                  <a:srgbClr val="4E796A"/>
                </a:solidFill>
                <a:latin typeface="Gordita"/>
                <a:ea typeface="Gordita"/>
                <a:cs typeface="Gordita"/>
                <a:sym typeface="Gordita"/>
              </a:rPr>
              <a:t> Gossiping about someone. </a:t>
            </a:r>
          </a:p>
          <a:p>
            <a:pPr algn="ctr">
              <a:lnSpc>
                <a:spcPts val="3499"/>
              </a:lnSpc>
              <a:spcBef>
                <a:spcPct val="0"/>
              </a:spcBef>
            </a:pPr>
            <a:r>
              <a:rPr lang="en-US" sz="2499">
                <a:solidFill>
                  <a:srgbClr val="4E796A"/>
                </a:solidFill>
                <a:latin typeface="Gordita"/>
                <a:ea typeface="Gordita"/>
                <a:cs typeface="Gordita"/>
                <a:sym typeface="Gordita"/>
              </a:rPr>
              <a:t> Waiting for your turn. </a:t>
            </a:r>
          </a:p>
          <a:p>
            <a:pPr algn="ctr">
              <a:lnSpc>
                <a:spcPts val="3499"/>
              </a:lnSpc>
              <a:spcBef>
                <a:spcPct val="0"/>
              </a:spcBef>
            </a:pPr>
            <a:r>
              <a:rPr lang="en-US" sz="2499">
                <a:solidFill>
                  <a:srgbClr val="4E796A"/>
                </a:solidFill>
                <a:latin typeface="Gordita"/>
                <a:ea typeface="Gordita"/>
                <a:cs typeface="Gordita"/>
                <a:sym typeface="Gordita"/>
              </a:rPr>
              <a:t> Shouting when someone makes a mistake. </a:t>
            </a:r>
          </a:p>
          <a:p>
            <a:pPr algn="ctr">
              <a:lnSpc>
                <a:spcPts val="3499"/>
              </a:lnSpc>
              <a:spcBef>
                <a:spcPct val="0"/>
              </a:spcBef>
            </a:pPr>
            <a:r>
              <a:rPr lang="en-US" sz="2499">
                <a:solidFill>
                  <a:srgbClr val="4E796A"/>
                </a:solidFill>
                <a:latin typeface="Gordita"/>
                <a:ea typeface="Gordita"/>
                <a:cs typeface="Gordita"/>
                <a:sym typeface="Gordita"/>
              </a:rPr>
              <a:t> Forgiving someone who hurt your feelings. </a:t>
            </a:r>
          </a:p>
          <a:p>
            <a:pPr algn="ctr">
              <a:lnSpc>
                <a:spcPts val="3499"/>
              </a:lnSpc>
              <a:spcBef>
                <a:spcPct val="0"/>
              </a:spcBef>
            </a:pPr>
            <a:r>
              <a:rPr lang="en-US" sz="2499">
                <a:solidFill>
                  <a:srgbClr val="4E796A"/>
                </a:solidFill>
                <a:latin typeface="Gordita"/>
                <a:ea typeface="Gordita"/>
                <a:cs typeface="Gordita"/>
                <a:sym typeface="Gordita"/>
              </a:rPr>
              <a:t> Saying hurtful words when you're angry. </a:t>
            </a:r>
          </a:p>
          <a:p>
            <a:pPr algn="ctr">
              <a:lnSpc>
                <a:spcPts val="3499"/>
              </a:lnSpc>
              <a:spcBef>
                <a:spcPct val="0"/>
              </a:spcBef>
            </a:pPr>
          </a:p>
        </p:txBody>
      </p:sp>
      <p:sp>
        <p:nvSpPr>
          <p:cNvPr name="Freeform 10" id="10"/>
          <p:cNvSpPr/>
          <p:nvPr/>
        </p:nvSpPr>
        <p:spPr>
          <a:xfrm flipH="false" flipV="false" rot="0">
            <a:off x="13259406" y="6890737"/>
            <a:ext cx="7253483" cy="3789945"/>
          </a:xfrm>
          <a:custGeom>
            <a:avLst/>
            <a:gdLst/>
            <a:ahLst/>
            <a:cxnLst/>
            <a:rect r="r" b="b" t="t" l="l"/>
            <a:pathLst>
              <a:path h="3789945" w="7253483">
                <a:moveTo>
                  <a:pt x="0" y="0"/>
                </a:moveTo>
                <a:lnTo>
                  <a:pt x="7253483" y="0"/>
                </a:lnTo>
                <a:lnTo>
                  <a:pt x="7253483" y="3789945"/>
                </a:lnTo>
                <a:lnTo>
                  <a:pt x="0" y="3789945"/>
                </a:lnTo>
                <a:lnTo>
                  <a:pt x="0" y="0"/>
                </a:lnTo>
                <a:close/>
              </a:path>
            </a:pathLst>
          </a:custGeom>
          <a:blipFill>
            <a:blip r:embed="rId7"/>
            <a:stretch>
              <a:fillRect l="0" t="0" r="0" b="0"/>
            </a:stretch>
          </a:blipFill>
        </p:spPr>
      </p:sp>
      <p:sp>
        <p:nvSpPr>
          <p:cNvPr name="Freeform 11" id="11"/>
          <p:cNvSpPr/>
          <p:nvPr/>
        </p:nvSpPr>
        <p:spPr>
          <a:xfrm flipH="false" flipV="false" rot="0">
            <a:off x="-3910618" y="7012276"/>
            <a:ext cx="7253483" cy="3789945"/>
          </a:xfrm>
          <a:custGeom>
            <a:avLst/>
            <a:gdLst/>
            <a:ahLst/>
            <a:cxnLst/>
            <a:rect r="r" b="b" t="t" l="l"/>
            <a:pathLst>
              <a:path h="3789945" w="7253483">
                <a:moveTo>
                  <a:pt x="0" y="0"/>
                </a:moveTo>
                <a:lnTo>
                  <a:pt x="7253484" y="0"/>
                </a:lnTo>
                <a:lnTo>
                  <a:pt x="7253484" y="3789945"/>
                </a:lnTo>
                <a:lnTo>
                  <a:pt x="0" y="3789945"/>
                </a:lnTo>
                <a:lnTo>
                  <a:pt x="0" y="0"/>
                </a:lnTo>
                <a:close/>
              </a:path>
            </a:pathLst>
          </a:custGeom>
          <a:blipFill>
            <a:blip r:embed="rId7"/>
            <a:stretch>
              <a:fillRect l="0" t="0" r="0" b="0"/>
            </a:stretch>
          </a:blipFill>
        </p:spPr>
      </p:sp>
      <p:sp>
        <p:nvSpPr>
          <p:cNvPr name="Freeform 12" id="12"/>
          <p:cNvSpPr/>
          <p:nvPr/>
        </p:nvSpPr>
        <p:spPr>
          <a:xfrm flipH="false" flipV="false" rot="0">
            <a:off x="-1420740" y="5316074"/>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8"/>
            <a:stretch>
              <a:fillRect l="0" t="0" r="-8404" b="0"/>
            </a:stretch>
          </a:blipFill>
        </p:spPr>
      </p:sp>
      <p:sp>
        <p:nvSpPr>
          <p:cNvPr name="Freeform 13" id="13"/>
          <p:cNvSpPr/>
          <p:nvPr/>
        </p:nvSpPr>
        <p:spPr>
          <a:xfrm flipH="false" flipV="false" rot="0">
            <a:off x="12621508" y="-942413"/>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8"/>
            <a:stretch>
              <a:fillRect l="0" t="0" r="-8404"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6336100" y="-5896463"/>
            <a:ext cx="13193747" cy="8229600"/>
          </a:xfrm>
          <a:custGeom>
            <a:avLst/>
            <a:gdLst/>
            <a:ahLst/>
            <a:cxnLst/>
            <a:rect r="r" b="b" t="t" l="l"/>
            <a:pathLst>
              <a:path h="8229600" w="13193747">
                <a:moveTo>
                  <a:pt x="0" y="0"/>
                </a:moveTo>
                <a:lnTo>
                  <a:pt x="13193748" y="0"/>
                </a:lnTo>
                <a:lnTo>
                  <a:pt x="13193748"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0">
            <a:off x="0" y="-1231094"/>
            <a:ext cx="10213863" cy="11905120"/>
          </a:xfrm>
          <a:custGeom>
            <a:avLst/>
            <a:gdLst/>
            <a:ahLst/>
            <a:cxnLst/>
            <a:rect r="r" b="b" t="t" l="l"/>
            <a:pathLst>
              <a:path h="11905120" w="10213863">
                <a:moveTo>
                  <a:pt x="0" y="0"/>
                </a:moveTo>
                <a:lnTo>
                  <a:pt x="10213863" y="0"/>
                </a:lnTo>
                <a:lnTo>
                  <a:pt x="10213863" y="11905120"/>
                </a:lnTo>
                <a:lnTo>
                  <a:pt x="0" y="11905120"/>
                </a:lnTo>
                <a:lnTo>
                  <a:pt x="0" y="0"/>
                </a:lnTo>
                <a:close/>
              </a:path>
            </a:pathLst>
          </a:custGeom>
          <a:blipFill>
            <a:blip r:embed="rId4"/>
            <a:stretch>
              <a:fillRect l="0" t="0" r="0" b="0"/>
            </a:stretch>
          </a:blipFill>
        </p:spPr>
      </p:sp>
      <p:sp>
        <p:nvSpPr>
          <p:cNvPr name="Freeform 5" id="5"/>
          <p:cNvSpPr/>
          <p:nvPr/>
        </p:nvSpPr>
        <p:spPr>
          <a:xfrm flipH="false" flipV="false" rot="0">
            <a:off x="0" y="-1231094"/>
            <a:ext cx="4614846" cy="4230903"/>
          </a:xfrm>
          <a:custGeom>
            <a:avLst/>
            <a:gdLst/>
            <a:ahLst/>
            <a:cxnLst/>
            <a:rect r="r" b="b" t="t" l="l"/>
            <a:pathLst>
              <a:path h="4230903" w="4614846">
                <a:moveTo>
                  <a:pt x="0" y="0"/>
                </a:moveTo>
                <a:lnTo>
                  <a:pt x="4614846" y="0"/>
                </a:lnTo>
                <a:lnTo>
                  <a:pt x="4614846" y="4230903"/>
                </a:lnTo>
                <a:lnTo>
                  <a:pt x="0" y="4230903"/>
                </a:lnTo>
                <a:lnTo>
                  <a:pt x="0" y="0"/>
                </a:lnTo>
                <a:close/>
              </a:path>
            </a:pathLst>
          </a:custGeom>
          <a:blipFill>
            <a:blip r:embed="rId5"/>
            <a:stretch>
              <a:fillRect l="0" t="0" r="-41992" b="-94511"/>
            </a:stretch>
          </a:blipFill>
        </p:spPr>
      </p:sp>
      <p:sp>
        <p:nvSpPr>
          <p:cNvPr name="Freeform 6" id="6"/>
          <p:cNvSpPr/>
          <p:nvPr/>
        </p:nvSpPr>
        <p:spPr>
          <a:xfrm flipH="true" flipV="false" rot="0">
            <a:off x="13782725" y="-1086751"/>
            <a:ext cx="4614846" cy="4230903"/>
          </a:xfrm>
          <a:custGeom>
            <a:avLst/>
            <a:gdLst/>
            <a:ahLst/>
            <a:cxnLst/>
            <a:rect r="r" b="b" t="t" l="l"/>
            <a:pathLst>
              <a:path h="4230903" w="4614846">
                <a:moveTo>
                  <a:pt x="4614846" y="0"/>
                </a:moveTo>
                <a:lnTo>
                  <a:pt x="0" y="0"/>
                </a:lnTo>
                <a:lnTo>
                  <a:pt x="0" y="4230902"/>
                </a:lnTo>
                <a:lnTo>
                  <a:pt x="4614846" y="4230902"/>
                </a:lnTo>
                <a:lnTo>
                  <a:pt x="4614846" y="0"/>
                </a:lnTo>
                <a:close/>
              </a:path>
            </a:pathLst>
          </a:custGeom>
          <a:blipFill>
            <a:blip r:embed="rId5"/>
            <a:stretch>
              <a:fillRect l="0" t="0" r="-41992" b="-94511"/>
            </a:stretch>
          </a:blipFill>
        </p:spPr>
      </p:sp>
      <p:grpSp>
        <p:nvGrpSpPr>
          <p:cNvPr name="Group 7" id="7"/>
          <p:cNvGrpSpPr/>
          <p:nvPr/>
        </p:nvGrpSpPr>
        <p:grpSpPr>
          <a:xfrm rot="0">
            <a:off x="3543599" y="2425191"/>
            <a:ext cx="11200801" cy="6872907"/>
            <a:chOff x="0" y="0"/>
            <a:chExt cx="2950005" cy="1810148"/>
          </a:xfrm>
        </p:grpSpPr>
        <p:sp>
          <p:nvSpPr>
            <p:cNvPr name="Freeform 8" id="8"/>
            <p:cNvSpPr/>
            <p:nvPr/>
          </p:nvSpPr>
          <p:spPr>
            <a:xfrm flipH="false" flipV="false" rot="0">
              <a:off x="0" y="0"/>
              <a:ext cx="2950005" cy="1810148"/>
            </a:xfrm>
            <a:custGeom>
              <a:avLst/>
              <a:gdLst/>
              <a:ahLst/>
              <a:cxnLst/>
              <a:rect r="r" b="b" t="t" l="l"/>
              <a:pathLst>
                <a:path h="1810148" w="2950005">
                  <a:moveTo>
                    <a:pt x="35251" y="0"/>
                  </a:moveTo>
                  <a:lnTo>
                    <a:pt x="2914754" y="0"/>
                  </a:lnTo>
                  <a:cubicBezTo>
                    <a:pt x="2924104" y="0"/>
                    <a:pt x="2933070" y="3714"/>
                    <a:pt x="2939681" y="10325"/>
                  </a:cubicBezTo>
                  <a:cubicBezTo>
                    <a:pt x="2946291" y="16936"/>
                    <a:pt x="2950005" y="25902"/>
                    <a:pt x="2950005" y="35251"/>
                  </a:cubicBezTo>
                  <a:lnTo>
                    <a:pt x="2950005" y="1774897"/>
                  </a:lnTo>
                  <a:cubicBezTo>
                    <a:pt x="2950005" y="1784247"/>
                    <a:pt x="2946291" y="1793213"/>
                    <a:pt x="2939681" y="1799823"/>
                  </a:cubicBezTo>
                  <a:cubicBezTo>
                    <a:pt x="2933070" y="1806434"/>
                    <a:pt x="2924104" y="1810148"/>
                    <a:pt x="2914754" y="1810148"/>
                  </a:cubicBezTo>
                  <a:lnTo>
                    <a:pt x="35251" y="1810148"/>
                  </a:lnTo>
                  <a:cubicBezTo>
                    <a:pt x="25902" y="1810148"/>
                    <a:pt x="16936" y="1806434"/>
                    <a:pt x="10325" y="1799823"/>
                  </a:cubicBezTo>
                  <a:cubicBezTo>
                    <a:pt x="3714" y="1793213"/>
                    <a:pt x="0" y="1784247"/>
                    <a:pt x="0" y="1774897"/>
                  </a:cubicBezTo>
                  <a:lnTo>
                    <a:pt x="0" y="35251"/>
                  </a:lnTo>
                  <a:cubicBezTo>
                    <a:pt x="0" y="25902"/>
                    <a:pt x="3714" y="16936"/>
                    <a:pt x="10325" y="10325"/>
                  </a:cubicBezTo>
                  <a:cubicBezTo>
                    <a:pt x="16936" y="3714"/>
                    <a:pt x="25902" y="0"/>
                    <a:pt x="35251" y="0"/>
                  </a:cubicBezTo>
                  <a:close/>
                </a:path>
              </a:pathLst>
            </a:custGeom>
            <a:solidFill>
              <a:srgbClr val="FFFFFF"/>
            </a:solidFill>
          </p:spPr>
        </p:sp>
        <p:sp>
          <p:nvSpPr>
            <p:cNvPr name="TextBox 9" id="9"/>
            <p:cNvSpPr txBox="true"/>
            <p:nvPr/>
          </p:nvSpPr>
          <p:spPr>
            <a:xfrm>
              <a:off x="0" y="-47625"/>
              <a:ext cx="2950005" cy="1857773"/>
            </a:xfrm>
            <a:prstGeom prst="rect">
              <a:avLst/>
            </a:prstGeom>
          </p:spPr>
          <p:txBody>
            <a:bodyPr anchor="ctr" rtlCol="false" tIns="50800" lIns="50800" bIns="50800" rIns="50800"/>
            <a:lstStyle/>
            <a:p>
              <a:pPr algn="ctr">
                <a:lnSpc>
                  <a:spcPts val="3499"/>
                </a:lnSpc>
              </a:pPr>
            </a:p>
          </p:txBody>
        </p:sp>
      </p:grpSp>
      <p:sp>
        <p:nvSpPr>
          <p:cNvPr name="Freeform 10" id="10"/>
          <p:cNvSpPr/>
          <p:nvPr/>
        </p:nvSpPr>
        <p:spPr>
          <a:xfrm flipH="false" flipV="false" rot="0">
            <a:off x="-789087" y="5143500"/>
            <a:ext cx="19866173" cy="8774227"/>
          </a:xfrm>
          <a:custGeom>
            <a:avLst/>
            <a:gdLst/>
            <a:ahLst/>
            <a:cxnLst/>
            <a:rect r="r" b="b" t="t" l="l"/>
            <a:pathLst>
              <a:path h="8774227" w="19866173">
                <a:moveTo>
                  <a:pt x="0" y="0"/>
                </a:moveTo>
                <a:lnTo>
                  <a:pt x="19866174" y="0"/>
                </a:lnTo>
                <a:lnTo>
                  <a:pt x="19866174" y="8774227"/>
                </a:lnTo>
                <a:lnTo>
                  <a:pt x="0" y="8774227"/>
                </a:lnTo>
                <a:lnTo>
                  <a:pt x="0" y="0"/>
                </a:lnTo>
                <a:close/>
              </a:path>
            </a:pathLst>
          </a:custGeom>
          <a:blipFill>
            <a:blip r:embed="rId6"/>
            <a:stretch>
              <a:fillRect l="0" t="0" r="0" b="0"/>
            </a:stretch>
          </a:blipFill>
        </p:spPr>
      </p:sp>
      <p:sp>
        <p:nvSpPr>
          <p:cNvPr name="Freeform 11" id="11"/>
          <p:cNvSpPr/>
          <p:nvPr/>
        </p:nvSpPr>
        <p:spPr>
          <a:xfrm flipH="false" flipV="false" rot="0">
            <a:off x="1890517" y="7635641"/>
            <a:ext cx="7253483" cy="3789945"/>
          </a:xfrm>
          <a:custGeom>
            <a:avLst/>
            <a:gdLst/>
            <a:ahLst/>
            <a:cxnLst/>
            <a:rect r="r" b="b" t="t" l="l"/>
            <a:pathLst>
              <a:path h="3789945" w="7253483">
                <a:moveTo>
                  <a:pt x="0" y="0"/>
                </a:moveTo>
                <a:lnTo>
                  <a:pt x="7253483" y="0"/>
                </a:lnTo>
                <a:lnTo>
                  <a:pt x="7253483" y="3789945"/>
                </a:lnTo>
                <a:lnTo>
                  <a:pt x="0" y="3789945"/>
                </a:lnTo>
                <a:lnTo>
                  <a:pt x="0" y="0"/>
                </a:lnTo>
                <a:close/>
              </a:path>
            </a:pathLst>
          </a:custGeom>
          <a:blipFill>
            <a:blip r:embed="rId7"/>
            <a:stretch>
              <a:fillRect l="0" t="0" r="0" b="0"/>
            </a:stretch>
          </a:blipFill>
        </p:spPr>
      </p:sp>
      <p:sp>
        <p:nvSpPr>
          <p:cNvPr name="Freeform 12" id="12"/>
          <p:cNvSpPr/>
          <p:nvPr/>
        </p:nvSpPr>
        <p:spPr>
          <a:xfrm flipH="false" flipV="false" rot="0">
            <a:off x="10213863" y="8039516"/>
            <a:ext cx="5438221" cy="3283326"/>
          </a:xfrm>
          <a:custGeom>
            <a:avLst/>
            <a:gdLst/>
            <a:ahLst/>
            <a:cxnLst/>
            <a:rect r="r" b="b" t="t" l="l"/>
            <a:pathLst>
              <a:path h="3283326" w="5438221">
                <a:moveTo>
                  <a:pt x="0" y="0"/>
                </a:moveTo>
                <a:lnTo>
                  <a:pt x="5438222" y="0"/>
                </a:lnTo>
                <a:lnTo>
                  <a:pt x="5438222" y="3283326"/>
                </a:lnTo>
                <a:lnTo>
                  <a:pt x="0" y="3283326"/>
                </a:lnTo>
                <a:lnTo>
                  <a:pt x="0" y="0"/>
                </a:lnTo>
                <a:close/>
              </a:path>
            </a:pathLst>
          </a:custGeom>
          <a:blipFill>
            <a:blip r:embed="rId8"/>
            <a:stretch>
              <a:fillRect l="0" t="0" r="0" b="0"/>
            </a:stretch>
          </a:blipFill>
        </p:spPr>
      </p:sp>
      <p:sp>
        <p:nvSpPr>
          <p:cNvPr name="TextBox 13" id="13"/>
          <p:cNvSpPr txBox="true"/>
          <p:nvPr/>
        </p:nvSpPr>
        <p:spPr>
          <a:xfrm rot="0">
            <a:off x="4567181" y="5407656"/>
            <a:ext cx="9153638" cy="860351"/>
          </a:xfrm>
          <a:prstGeom prst="rect">
            <a:avLst/>
          </a:prstGeom>
        </p:spPr>
        <p:txBody>
          <a:bodyPr anchor="t" rtlCol="false" tIns="0" lIns="0" bIns="0" rIns="0">
            <a:spAutoFit/>
          </a:bodyPr>
          <a:lstStyle/>
          <a:p>
            <a:pPr algn="ctr">
              <a:lnSpc>
                <a:spcPts val="3499"/>
              </a:lnSpc>
              <a:spcBef>
                <a:spcPct val="0"/>
              </a:spcBef>
            </a:pPr>
            <a:r>
              <a:rPr lang="en-US" sz="2499">
                <a:solidFill>
                  <a:srgbClr val="4E796A"/>
                </a:solidFill>
                <a:latin typeface="Gordita"/>
                <a:ea typeface="Gordita"/>
                <a:cs typeface="Gordita"/>
                <a:sym typeface="Gordita"/>
              </a:rPr>
              <a:t>Blessed are the p</a:t>
            </a:r>
            <a:r>
              <a:rPr lang="en-US" sz="2499">
                <a:solidFill>
                  <a:srgbClr val="4E796A"/>
                </a:solidFill>
                <a:latin typeface="Gordita"/>
                <a:ea typeface="Gordita"/>
                <a:cs typeface="Gordita"/>
                <a:sym typeface="Gordita"/>
              </a:rPr>
              <a:t>eacemakers,</a:t>
            </a:r>
            <a:r>
              <a:rPr lang="en-US" sz="2499">
                <a:solidFill>
                  <a:srgbClr val="4E796A"/>
                </a:solidFill>
                <a:latin typeface="Gordita"/>
                <a:ea typeface="Gordita"/>
                <a:cs typeface="Gordita"/>
                <a:sym typeface="Gordita"/>
              </a:rPr>
              <a:t> for they shall be called children of God.</a:t>
            </a:r>
          </a:p>
        </p:txBody>
      </p:sp>
      <p:sp>
        <p:nvSpPr>
          <p:cNvPr name="TextBox 14" id="14"/>
          <p:cNvSpPr txBox="true"/>
          <p:nvPr/>
        </p:nvSpPr>
        <p:spPr>
          <a:xfrm rot="0">
            <a:off x="4706944" y="4174059"/>
            <a:ext cx="8874112" cy="547407"/>
          </a:xfrm>
          <a:prstGeom prst="rect">
            <a:avLst/>
          </a:prstGeom>
        </p:spPr>
        <p:txBody>
          <a:bodyPr anchor="t" rtlCol="false" tIns="0" lIns="0" bIns="0" rIns="0">
            <a:spAutoFit/>
          </a:bodyPr>
          <a:lstStyle/>
          <a:p>
            <a:pPr algn="ctr">
              <a:lnSpc>
                <a:spcPts val="4480"/>
              </a:lnSpc>
              <a:spcBef>
                <a:spcPct val="0"/>
              </a:spcBef>
            </a:pPr>
            <a:r>
              <a:rPr lang="en-US" sz="3200">
                <a:solidFill>
                  <a:srgbClr val="345E6A"/>
                </a:solidFill>
                <a:latin typeface="TAN Songbird"/>
                <a:ea typeface="TAN Songbird"/>
                <a:cs typeface="TAN Songbird"/>
                <a:sym typeface="TAN Songbird"/>
              </a:rPr>
              <a:t>MA</a:t>
            </a:r>
            <a:r>
              <a:rPr lang="en-US" sz="3200">
                <a:solidFill>
                  <a:srgbClr val="345E6A"/>
                </a:solidFill>
                <a:latin typeface="TAN Songbird"/>
                <a:ea typeface="TAN Songbird"/>
                <a:cs typeface="TAN Songbird"/>
                <a:sym typeface="TAN Songbird"/>
              </a:rPr>
              <a:t>TTHEW 5:9</a:t>
            </a:r>
          </a:p>
        </p:txBody>
      </p:sp>
      <p:sp>
        <p:nvSpPr>
          <p:cNvPr name="Freeform 15" id="15"/>
          <p:cNvSpPr/>
          <p:nvPr/>
        </p:nvSpPr>
        <p:spPr>
          <a:xfrm flipH="false" flipV="false" rot="0">
            <a:off x="11387445" y="362024"/>
            <a:ext cx="4264640" cy="3942226"/>
          </a:xfrm>
          <a:custGeom>
            <a:avLst/>
            <a:gdLst/>
            <a:ahLst/>
            <a:cxnLst/>
            <a:rect r="r" b="b" t="t" l="l"/>
            <a:pathLst>
              <a:path h="3942226" w="4264640">
                <a:moveTo>
                  <a:pt x="0" y="0"/>
                </a:moveTo>
                <a:lnTo>
                  <a:pt x="4264640" y="0"/>
                </a:lnTo>
                <a:lnTo>
                  <a:pt x="4264640" y="3942227"/>
                </a:lnTo>
                <a:lnTo>
                  <a:pt x="0" y="3942227"/>
                </a:lnTo>
                <a:lnTo>
                  <a:pt x="0" y="0"/>
                </a:lnTo>
                <a:close/>
              </a:path>
            </a:pathLst>
          </a:custGeom>
          <a:blipFill>
            <a:blip r:embed="rId9"/>
            <a:stretch>
              <a:fillRect l="0" t="0" r="-8404" b="0"/>
            </a:stretch>
          </a:blipFill>
        </p:spPr>
      </p:sp>
      <p:sp>
        <p:nvSpPr>
          <p:cNvPr name="Freeform 16" id="16"/>
          <p:cNvSpPr/>
          <p:nvPr/>
        </p:nvSpPr>
        <p:spPr>
          <a:xfrm flipH="false" flipV="false" rot="0">
            <a:off x="1727440" y="6931425"/>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9"/>
            <a:stretch>
              <a:fillRect l="0" t="0" r="-8404" b="0"/>
            </a:stretch>
          </a:blipFill>
        </p:spPr>
      </p:sp>
      <p:sp>
        <p:nvSpPr>
          <p:cNvPr name="Freeform 17" id="17"/>
          <p:cNvSpPr/>
          <p:nvPr/>
        </p:nvSpPr>
        <p:spPr>
          <a:xfrm flipH="true" flipV="false" rot="0">
            <a:off x="12414365" y="1284091"/>
            <a:ext cx="8422304" cy="10318290"/>
          </a:xfrm>
          <a:custGeom>
            <a:avLst/>
            <a:gdLst/>
            <a:ahLst/>
            <a:cxnLst/>
            <a:rect r="r" b="b" t="t" l="l"/>
            <a:pathLst>
              <a:path h="10318290" w="8422304">
                <a:moveTo>
                  <a:pt x="8422304" y="0"/>
                </a:moveTo>
                <a:lnTo>
                  <a:pt x="0" y="0"/>
                </a:lnTo>
                <a:lnTo>
                  <a:pt x="0" y="10318291"/>
                </a:lnTo>
                <a:lnTo>
                  <a:pt x="8422304" y="10318291"/>
                </a:lnTo>
                <a:lnTo>
                  <a:pt x="8422304"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6005409" y="158118"/>
            <a:ext cx="6838735" cy="3239851"/>
          </a:xfrm>
          <a:custGeom>
            <a:avLst/>
            <a:gdLst/>
            <a:ahLst/>
            <a:cxnLst/>
            <a:rect r="r" b="b" t="t" l="l"/>
            <a:pathLst>
              <a:path h="3239851" w="6838735">
                <a:moveTo>
                  <a:pt x="0" y="0"/>
                </a:moveTo>
                <a:lnTo>
                  <a:pt x="6838735" y="0"/>
                </a:lnTo>
                <a:lnTo>
                  <a:pt x="6838735" y="3239851"/>
                </a:lnTo>
                <a:lnTo>
                  <a:pt x="0" y="323985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89087" y="-1240974"/>
            <a:ext cx="10213863" cy="11905120"/>
          </a:xfrm>
          <a:custGeom>
            <a:avLst/>
            <a:gdLst/>
            <a:ahLst/>
            <a:cxnLst/>
            <a:rect r="r" b="b" t="t" l="l"/>
            <a:pathLst>
              <a:path h="11905120" w="10213863">
                <a:moveTo>
                  <a:pt x="0" y="0"/>
                </a:moveTo>
                <a:lnTo>
                  <a:pt x="10213864" y="0"/>
                </a:lnTo>
                <a:lnTo>
                  <a:pt x="10213864" y="11905120"/>
                </a:lnTo>
                <a:lnTo>
                  <a:pt x="0" y="11905120"/>
                </a:lnTo>
                <a:lnTo>
                  <a:pt x="0" y="0"/>
                </a:lnTo>
                <a:close/>
              </a:path>
            </a:pathLst>
          </a:custGeom>
          <a:blipFill>
            <a:blip r:embed="rId5"/>
            <a:stretch>
              <a:fillRect l="0" t="0" r="0" b="0"/>
            </a:stretch>
          </a:blipFill>
        </p:spPr>
      </p:sp>
      <p:grpSp>
        <p:nvGrpSpPr>
          <p:cNvPr name="Group 5" id="5"/>
          <p:cNvGrpSpPr/>
          <p:nvPr/>
        </p:nvGrpSpPr>
        <p:grpSpPr>
          <a:xfrm rot="0">
            <a:off x="1028700" y="2478541"/>
            <a:ext cx="11200801" cy="6872907"/>
            <a:chOff x="0" y="0"/>
            <a:chExt cx="2950005" cy="1810148"/>
          </a:xfrm>
        </p:grpSpPr>
        <p:sp>
          <p:nvSpPr>
            <p:cNvPr name="Freeform 6" id="6"/>
            <p:cNvSpPr/>
            <p:nvPr/>
          </p:nvSpPr>
          <p:spPr>
            <a:xfrm flipH="false" flipV="false" rot="0">
              <a:off x="0" y="0"/>
              <a:ext cx="2950005" cy="1810148"/>
            </a:xfrm>
            <a:custGeom>
              <a:avLst/>
              <a:gdLst/>
              <a:ahLst/>
              <a:cxnLst/>
              <a:rect r="r" b="b" t="t" l="l"/>
              <a:pathLst>
                <a:path h="1810148" w="2950005">
                  <a:moveTo>
                    <a:pt x="35251" y="0"/>
                  </a:moveTo>
                  <a:lnTo>
                    <a:pt x="2914754" y="0"/>
                  </a:lnTo>
                  <a:cubicBezTo>
                    <a:pt x="2924104" y="0"/>
                    <a:pt x="2933070" y="3714"/>
                    <a:pt x="2939681" y="10325"/>
                  </a:cubicBezTo>
                  <a:cubicBezTo>
                    <a:pt x="2946291" y="16936"/>
                    <a:pt x="2950005" y="25902"/>
                    <a:pt x="2950005" y="35251"/>
                  </a:cubicBezTo>
                  <a:lnTo>
                    <a:pt x="2950005" y="1774897"/>
                  </a:lnTo>
                  <a:cubicBezTo>
                    <a:pt x="2950005" y="1784247"/>
                    <a:pt x="2946291" y="1793213"/>
                    <a:pt x="2939681" y="1799823"/>
                  </a:cubicBezTo>
                  <a:cubicBezTo>
                    <a:pt x="2933070" y="1806434"/>
                    <a:pt x="2924104" y="1810148"/>
                    <a:pt x="2914754" y="1810148"/>
                  </a:cubicBezTo>
                  <a:lnTo>
                    <a:pt x="35251" y="1810148"/>
                  </a:lnTo>
                  <a:cubicBezTo>
                    <a:pt x="25902" y="1810148"/>
                    <a:pt x="16936" y="1806434"/>
                    <a:pt x="10325" y="1799823"/>
                  </a:cubicBezTo>
                  <a:cubicBezTo>
                    <a:pt x="3714" y="1793213"/>
                    <a:pt x="0" y="1784247"/>
                    <a:pt x="0" y="1774897"/>
                  </a:cubicBezTo>
                  <a:lnTo>
                    <a:pt x="0" y="35251"/>
                  </a:lnTo>
                  <a:cubicBezTo>
                    <a:pt x="0" y="25902"/>
                    <a:pt x="3714" y="16936"/>
                    <a:pt x="10325" y="10325"/>
                  </a:cubicBezTo>
                  <a:cubicBezTo>
                    <a:pt x="16936" y="3714"/>
                    <a:pt x="25902" y="0"/>
                    <a:pt x="35251" y="0"/>
                  </a:cubicBezTo>
                  <a:close/>
                </a:path>
              </a:pathLst>
            </a:custGeom>
            <a:solidFill>
              <a:srgbClr val="FFFFFF"/>
            </a:solidFill>
          </p:spPr>
        </p:sp>
        <p:sp>
          <p:nvSpPr>
            <p:cNvPr name="TextBox 7" id="7"/>
            <p:cNvSpPr txBox="true"/>
            <p:nvPr/>
          </p:nvSpPr>
          <p:spPr>
            <a:xfrm>
              <a:off x="0" y="-47625"/>
              <a:ext cx="2950005" cy="1857773"/>
            </a:xfrm>
            <a:prstGeom prst="rect">
              <a:avLst/>
            </a:prstGeom>
          </p:spPr>
          <p:txBody>
            <a:bodyPr anchor="ctr" rtlCol="false" tIns="50800" lIns="50800" bIns="50800" rIns="50800"/>
            <a:lstStyle/>
            <a:p>
              <a:pPr algn="ctr">
                <a:lnSpc>
                  <a:spcPts val="3499"/>
                </a:lnSpc>
              </a:pPr>
            </a:p>
          </p:txBody>
        </p:sp>
      </p:grpSp>
      <p:sp>
        <p:nvSpPr>
          <p:cNvPr name="Freeform 8" id="8"/>
          <p:cNvSpPr/>
          <p:nvPr/>
        </p:nvSpPr>
        <p:spPr>
          <a:xfrm flipH="false" flipV="false" rot="0">
            <a:off x="12325135" y="-448938"/>
            <a:ext cx="13193747" cy="8229600"/>
          </a:xfrm>
          <a:custGeom>
            <a:avLst/>
            <a:gdLst/>
            <a:ahLst/>
            <a:cxnLst/>
            <a:rect r="r" b="b" t="t" l="l"/>
            <a:pathLst>
              <a:path h="8229600" w="13193747">
                <a:moveTo>
                  <a:pt x="0" y="0"/>
                </a:moveTo>
                <a:lnTo>
                  <a:pt x="13193747" y="0"/>
                </a:lnTo>
                <a:lnTo>
                  <a:pt x="13193747" y="8229600"/>
                </a:lnTo>
                <a:lnTo>
                  <a:pt x="0" y="8229600"/>
                </a:lnTo>
                <a:lnTo>
                  <a:pt x="0" y="0"/>
                </a:lnTo>
                <a:close/>
              </a:path>
            </a:pathLst>
          </a:custGeom>
          <a:blipFill>
            <a:blip r:embed="rId6"/>
            <a:stretch>
              <a:fillRect l="0" t="0" r="0" b="0"/>
            </a:stretch>
          </a:blipFill>
        </p:spPr>
      </p:sp>
      <p:sp>
        <p:nvSpPr>
          <p:cNvPr name="Freeform 9" id="9"/>
          <p:cNvSpPr/>
          <p:nvPr/>
        </p:nvSpPr>
        <p:spPr>
          <a:xfrm flipH="false" flipV="false" rot="0">
            <a:off x="-789087" y="5143500"/>
            <a:ext cx="19866173" cy="8774227"/>
          </a:xfrm>
          <a:custGeom>
            <a:avLst/>
            <a:gdLst/>
            <a:ahLst/>
            <a:cxnLst/>
            <a:rect r="r" b="b" t="t" l="l"/>
            <a:pathLst>
              <a:path h="8774227" w="19866173">
                <a:moveTo>
                  <a:pt x="0" y="0"/>
                </a:moveTo>
                <a:lnTo>
                  <a:pt x="19866174" y="0"/>
                </a:lnTo>
                <a:lnTo>
                  <a:pt x="19866174" y="8774227"/>
                </a:lnTo>
                <a:lnTo>
                  <a:pt x="0" y="8774227"/>
                </a:lnTo>
                <a:lnTo>
                  <a:pt x="0" y="0"/>
                </a:lnTo>
                <a:close/>
              </a:path>
            </a:pathLst>
          </a:custGeom>
          <a:blipFill>
            <a:blip r:embed="rId7"/>
            <a:stretch>
              <a:fillRect l="0" t="0" r="0" b="0"/>
            </a:stretch>
          </a:blipFill>
        </p:spPr>
      </p:sp>
      <p:sp>
        <p:nvSpPr>
          <p:cNvPr name="Freeform 10" id="10"/>
          <p:cNvSpPr/>
          <p:nvPr/>
        </p:nvSpPr>
        <p:spPr>
          <a:xfrm flipH="false" flipV="false" rot="0">
            <a:off x="14754743" y="2996517"/>
            <a:ext cx="5009114" cy="8885346"/>
          </a:xfrm>
          <a:custGeom>
            <a:avLst/>
            <a:gdLst/>
            <a:ahLst/>
            <a:cxnLst/>
            <a:rect r="r" b="b" t="t" l="l"/>
            <a:pathLst>
              <a:path h="8885346" w="5009114">
                <a:moveTo>
                  <a:pt x="0" y="0"/>
                </a:moveTo>
                <a:lnTo>
                  <a:pt x="5009114" y="0"/>
                </a:lnTo>
                <a:lnTo>
                  <a:pt x="5009114" y="8885346"/>
                </a:lnTo>
                <a:lnTo>
                  <a:pt x="0" y="888534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true" flipV="false" rot="0">
            <a:off x="13782725" y="-1086751"/>
            <a:ext cx="4614846" cy="4230903"/>
          </a:xfrm>
          <a:custGeom>
            <a:avLst/>
            <a:gdLst/>
            <a:ahLst/>
            <a:cxnLst/>
            <a:rect r="r" b="b" t="t" l="l"/>
            <a:pathLst>
              <a:path h="4230903" w="4614846">
                <a:moveTo>
                  <a:pt x="4614846" y="0"/>
                </a:moveTo>
                <a:lnTo>
                  <a:pt x="0" y="0"/>
                </a:lnTo>
                <a:lnTo>
                  <a:pt x="0" y="4230902"/>
                </a:lnTo>
                <a:lnTo>
                  <a:pt x="4614846" y="4230902"/>
                </a:lnTo>
                <a:lnTo>
                  <a:pt x="4614846" y="0"/>
                </a:lnTo>
                <a:close/>
              </a:path>
            </a:pathLst>
          </a:custGeom>
          <a:blipFill>
            <a:blip r:embed="rId10"/>
            <a:stretch>
              <a:fillRect l="0" t="0" r="-41992" b="-94511"/>
            </a:stretch>
          </a:blipFill>
        </p:spPr>
      </p:sp>
      <p:sp>
        <p:nvSpPr>
          <p:cNvPr name="Freeform 12" id="12"/>
          <p:cNvSpPr/>
          <p:nvPr/>
        </p:nvSpPr>
        <p:spPr>
          <a:xfrm flipH="false" flipV="false" rot="0">
            <a:off x="-922029" y="-832934"/>
            <a:ext cx="4614846" cy="4230903"/>
          </a:xfrm>
          <a:custGeom>
            <a:avLst/>
            <a:gdLst/>
            <a:ahLst/>
            <a:cxnLst/>
            <a:rect r="r" b="b" t="t" l="l"/>
            <a:pathLst>
              <a:path h="4230903" w="4614846">
                <a:moveTo>
                  <a:pt x="0" y="0"/>
                </a:moveTo>
                <a:lnTo>
                  <a:pt x="4614846" y="0"/>
                </a:lnTo>
                <a:lnTo>
                  <a:pt x="4614846" y="4230903"/>
                </a:lnTo>
                <a:lnTo>
                  <a:pt x="0" y="4230903"/>
                </a:lnTo>
                <a:lnTo>
                  <a:pt x="0" y="0"/>
                </a:lnTo>
                <a:close/>
              </a:path>
            </a:pathLst>
          </a:custGeom>
          <a:blipFill>
            <a:blip r:embed="rId10"/>
            <a:stretch>
              <a:fillRect l="0" t="0" r="-41992" b="-94511"/>
            </a:stretch>
          </a:blipFill>
        </p:spPr>
      </p:sp>
      <p:sp>
        <p:nvSpPr>
          <p:cNvPr name="Freeform 13" id="13"/>
          <p:cNvSpPr/>
          <p:nvPr/>
        </p:nvSpPr>
        <p:spPr>
          <a:xfrm flipH="true" flipV="false" rot="0">
            <a:off x="7185852" y="7686016"/>
            <a:ext cx="6596874" cy="4741503"/>
          </a:xfrm>
          <a:custGeom>
            <a:avLst/>
            <a:gdLst/>
            <a:ahLst/>
            <a:cxnLst/>
            <a:rect r="r" b="b" t="t" l="l"/>
            <a:pathLst>
              <a:path h="4741503" w="6596874">
                <a:moveTo>
                  <a:pt x="6596873" y="0"/>
                </a:moveTo>
                <a:lnTo>
                  <a:pt x="0" y="0"/>
                </a:lnTo>
                <a:lnTo>
                  <a:pt x="0" y="4741503"/>
                </a:lnTo>
                <a:lnTo>
                  <a:pt x="6596873" y="4741503"/>
                </a:lnTo>
                <a:lnTo>
                  <a:pt x="6596873" y="0"/>
                </a:lnTo>
                <a:close/>
              </a:path>
            </a:pathLst>
          </a:custGeom>
          <a:blipFill>
            <a:blip r:embed="rId11"/>
            <a:stretch>
              <a:fillRect l="0" t="0" r="0" b="0"/>
            </a:stretch>
          </a:blipFill>
        </p:spPr>
      </p:sp>
      <p:sp>
        <p:nvSpPr>
          <p:cNvPr name="Freeform 14" id="14"/>
          <p:cNvSpPr/>
          <p:nvPr/>
        </p:nvSpPr>
        <p:spPr>
          <a:xfrm flipH="true" flipV="false" rot="0">
            <a:off x="-2501282" y="6980696"/>
            <a:ext cx="6596874" cy="4741503"/>
          </a:xfrm>
          <a:custGeom>
            <a:avLst/>
            <a:gdLst/>
            <a:ahLst/>
            <a:cxnLst/>
            <a:rect r="r" b="b" t="t" l="l"/>
            <a:pathLst>
              <a:path h="4741503" w="6596874">
                <a:moveTo>
                  <a:pt x="6596874" y="0"/>
                </a:moveTo>
                <a:lnTo>
                  <a:pt x="0" y="0"/>
                </a:lnTo>
                <a:lnTo>
                  <a:pt x="0" y="4741503"/>
                </a:lnTo>
                <a:lnTo>
                  <a:pt x="6596874" y="4741503"/>
                </a:lnTo>
                <a:lnTo>
                  <a:pt x="6596874" y="0"/>
                </a:lnTo>
                <a:close/>
              </a:path>
            </a:pathLst>
          </a:custGeom>
          <a:blipFill>
            <a:blip r:embed="rId11"/>
            <a:stretch>
              <a:fillRect l="0" t="0" r="0" b="0"/>
            </a:stretch>
          </a:blipFill>
        </p:spPr>
      </p:sp>
      <p:sp>
        <p:nvSpPr>
          <p:cNvPr name="Freeform 15" id="15"/>
          <p:cNvSpPr/>
          <p:nvPr/>
        </p:nvSpPr>
        <p:spPr>
          <a:xfrm flipH="false" flipV="false" rot="0">
            <a:off x="7840921" y="6275377"/>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12"/>
            <a:stretch>
              <a:fillRect l="0" t="0" r="-8404" b="0"/>
            </a:stretch>
          </a:blipFill>
        </p:spPr>
      </p:sp>
      <p:sp>
        <p:nvSpPr>
          <p:cNvPr name="TextBox 16" id="16"/>
          <p:cNvSpPr txBox="true"/>
          <p:nvPr/>
        </p:nvSpPr>
        <p:spPr>
          <a:xfrm rot="0">
            <a:off x="2090763" y="4311530"/>
            <a:ext cx="8874112" cy="2310608"/>
          </a:xfrm>
          <a:prstGeom prst="rect">
            <a:avLst/>
          </a:prstGeom>
        </p:spPr>
        <p:txBody>
          <a:bodyPr anchor="t" rtlCol="false" tIns="0" lIns="0" bIns="0" rIns="0">
            <a:spAutoFit/>
          </a:bodyPr>
          <a:lstStyle/>
          <a:p>
            <a:pPr algn="l">
              <a:lnSpc>
                <a:spcPts val="6227"/>
              </a:lnSpc>
            </a:pPr>
            <a:r>
              <a:rPr lang="en-US" sz="3599">
                <a:solidFill>
                  <a:srgbClr val="345E6A"/>
                </a:solidFill>
                <a:latin typeface="TAN Songbird"/>
                <a:ea typeface="TAN Songbird"/>
                <a:cs typeface="TAN Songbird"/>
                <a:sym typeface="TAN Songbird"/>
              </a:rPr>
              <a:t>CHOOSE KIND WO</a:t>
            </a:r>
            <a:r>
              <a:rPr lang="en-US" sz="3599">
                <a:solidFill>
                  <a:srgbClr val="345E6A"/>
                </a:solidFill>
                <a:latin typeface="TAN Songbird"/>
                <a:ea typeface="TAN Songbird"/>
                <a:cs typeface="TAN Songbird"/>
                <a:sym typeface="TAN Songbird"/>
              </a:rPr>
              <a:t>RDS INSTEAD OF HURTFUL WORDS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6005409" y="158118"/>
            <a:ext cx="6838735" cy="3239851"/>
          </a:xfrm>
          <a:custGeom>
            <a:avLst/>
            <a:gdLst/>
            <a:ahLst/>
            <a:cxnLst/>
            <a:rect r="r" b="b" t="t" l="l"/>
            <a:pathLst>
              <a:path h="3239851" w="6838735">
                <a:moveTo>
                  <a:pt x="0" y="0"/>
                </a:moveTo>
                <a:lnTo>
                  <a:pt x="6838735" y="0"/>
                </a:lnTo>
                <a:lnTo>
                  <a:pt x="6838735" y="3239851"/>
                </a:lnTo>
                <a:lnTo>
                  <a:pt x="0" y="323985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89087" y="-1240974"/>
            <a:ext cx="10213863" cy="11905120"/>
          </a:xfrm>
          <a:custGeom>
            <a:avLst/>
            <a:gdLst/>
            <a:ahLst/>
            <a:cxnLst/>
            <a:rect r="r" b="b" t="t" l="l"/>
            <a:pathLst>
              <a:path h="11905120" w="10213863">
                <a:moveTo>
                  <a:pt x="0" y="0"/>
                </a:moveTo>
                <a:lnTo>
                  <a:pt x="10213864" y="0"/>
                </a:lnTo>
                <a:lnTo>
                  <a:pt x="10213864" y="11905120"/>
                </a:lnTo>
                <a:lnTo>
                  <a:pt x="0" y="11905120"/>
                </a:lnTo>
                <a:lnTo>
                  <a:pt x="0" y="0"/>
                </a:lnTo>
                <a:close/>
              </a:path>
            </a:pathLst>
          </a:custGeom>
          <a:blipFill>
            <a:blip r:embed="rId5"/>
            <a:stretch>
              <a:fillRect l="0" t="0" r="0" b="0"/>
            </a:stretch>
          </a:blipFill>
        </p:spPr>
      </p:sp>
      <p:grpSp>
        <p:nvGrpSpPr>
          <p:cNvPr name="Group 5" id="5"/>
          <p:cNvGrpSpPr/>
          <p:nvPr/>
        </p:nvGrpSpPr>
        <p:grpSpPr>
          <a:xfrm rot="0">
            <a:off x="1028700" y="2478541"/>
            <a:ext cx="11200801" cy="6872907"/>
            <a:chOff x="0" y="0"/>
            <a:chExt cx="2950005" cy="1810148"/>
          </a:xfrm>
        </p:grpSpPr>
        <p:sp>
          <p:nvSpPr>
            <p:cNvPr name="Freeform 6" id="6"/>
            <p:cNvSpPr/>
            <p:nvPr/>
          </p:nvSpPr>
          <p:spPr>
            <a:xfrm flipH="false" flipV="false" rot="0">
              <a:off x="0" y="0"/>
              <a:ext cx="2950005" cy="1810148"/>
            </a:xfrm>
            <a:custGeom>
              <a:avLst/>
              <a:gdLst/>
              <a:ahLst/>
              <a:cxnLst/>
              <a:rect r="r" b="b" t="t" l="l"/>
              <a:pathLst>
                <a:path h="1810148" w="2950005">
                  <a:moveTo>
                    <a:pt x="35251" y="0"/>
                  </a:moveTo>
                  <a:lnTo>
                    <a:pt x="2914754" y="0"/>
                  </a:lnTo>
                  <a:cubicBezTo>
                    <a:pt x="2924104" y="0"/>
                    <a:pt x="2933070" y="3714"/>
                    <a:pt x="2939681" y="10325"/>
                  </a:cubicBezTo>
                  <a:cubicBezTo>
                    <a:pt x="2946291" y="16936"/>
                    <a:pt x="2950005" y="25902"/>
                    <a:pt x="2950005" y="35251"/>
                  </a:cubicBezTo>
                  <a:lnTo>
                    <a:pt x="2950005" y="1774897"/>
                  </a:lnTo>
                  <a:cubicBezTo>
                    <a:pt x="2950005" y="1784247"/>
                    <a:pt x="2946291" y="1793213"/>
                    <a:pt x="2939681" y="1799823"/>
                  </a:cubicBezTo>
                  <a:cubicBezTo>
                    <a:pt x="2933070" y="1806434"/>
                    <a:pt x="2924104" y="1810148"/>
                    <a:pt x="2914754" y="1810148"/>
                  </a:cubicBezTo>
                  <a:lnTo>
                    <a:pt x="35251" y="1810148"/>
                  </a:lnTo>
                  <a:cubicBezTo>
                    <a:pt x="25902" y="1810148"/>
                    <a:pt x="16936" y="1806434"/>
                    <a:pt x="10325" y="1799823"/>
                  </a:cubicBezTo>
                  <a:cubicBezTo>
                    <a:pt x="3714" y="1793213"/>
                    <a:pt x="0" y="1784247"/>
                    <a:pt x="0" y="1774897"/>
                  </a:cubicBezTo>
                  <a:lnTo>
                    <a:pt x="0" y="35251"/>
                  </a:lnTo>
                  <a:cubicBezTo>
                    <a:pt x="0" y="25902"/>
                    <a:pt x="3714" y="16936"/>
                    <a:pt x="10325" y="10325"/>
                  </a:cubicBezTo>
                  <a:cubicBezTo>
                    <a:pt x="16936" y="3714"/>
                    <a:pt x="25902" y="0"/>
                    <a:pt x="35251" y="0"/>
                  </a:cubicBezTo>
                  <a:close/>
                </a:path>
              </a:pathLst>
            </a:custGeom>
            <a:solidFill>
              <a:srgbClr val="FFFFFF"/>
            </a:solidFill>
          </p:spPr>
        </p:sp>
        <p:sp>
          <p:nvSpPr>
            <p:cNvPr name="TextBox 7" id="7"/>
            <p:cNvSpPr txBox="true"/>
            <p:nvPr/>
          </p:nvSpPr>
          <p:spPr>
            <a:xfrm>
              <a:off x="0" y="-47625"/>
              <a:ext cx="2950005" cy="1857773"/>
            </a:xfrm>
            <a:prstGeom prst="rect">
              <a:avLst/>
            </a:prstGeom>
          </p:spPr>
          <p:txBody>
            <a:bodyPr anchor="ctr" rtlCol="false" tIns="50800" lIns="50800" bIns="50800" rIns="50800"/>
            <a:lstStyle/>
            <a:p>
              <a:pPr algn="ctr">
                <a:lnSpc>
                  <a:spcPts val="3499"/>
                </a:lnSpc>
              </a:pPr>
            </a:p>
          </p:txBody>
        </p:sp>
      </p:grpSp>
      <p:sp>
        <p:nvSpPr>
          <p:cNvPr name="Freeform 8" id="8"/>
          <p:cNvSpPr/>
          <p:nvPr/>
        </p:nvSpPr>
        <p:spPr>
          <a:xfrm flipH="false" flipV="false" rot="0">
            <a:off x="12325135" y="-448938"/>
            <a:ext cx="13193747" cy="8229600"/>
          </a:xfrm>
          <a:custGeom>
            <a:avLst/>
            <a:gdLst/>
            <a:ahLst/>
            <a:cxnLst/>
            <a:rect r="r" b="b" t="t" l="l"/>
            <a:pathLst>
              <a:path h="8229600" w="13193747">
                <a:moveTo>
                  <a:pt x="0" y="0"/>
                </a:moveTo>
                <a:lnTo>
                  <a:pt x="13193747" y="0"/>
                </a:lnTo>
                <a:lnTo>
                  <a:pt x="13193747" y="8229600"/>
                </a:lnTo>
                <a:lnTo>
                  <a:pt x="0" y="8229600"/>
                </a:lnTo>
                <a:lnTo>
                  <a:pt x="0" y="0"/>
                </a:lnTo>
                <a:close/>
              </a:path>
            </a:pathLst>
          </a:custGeom>
          <a:blipFill>
            <a:blip r:embed="rId6"/>
            <a:stretch>
              <a:fillRect l="0" t="0" r="0" b="0"/>
            </a:stretch>
          </a:blipFill>
        </p:spPr>
      </p:sp>
      <p:sp>
        <p:nvSpPr>
          <p:cNvPr name="Freeform 9" id="9"/>
          <p:cNvSpPr/>
          <p:nvPr/>
        </p:nvSpPr>
        <p:spPr>
          <a:xfrm flipH="false" flipV="false" rot="0">
            <a:off x="-789087" y="5143500"/>
            <a:ext cx="19866173" cy="8774227"/>
          </a:xfrm>
          <a:custGeom>
            <a:avLst/>
            <a:gdLst/>
            <a:ahLst/>
            <a:cxnLst/>
            <a:rect r="r" b="b" t="t" l="l"/>
            <a:pathLst>
              <a:path h="8774227" w="19866173">
                <a:moveTo>
                  <a:pt x="0" y="0"/>
                </a:moveTo>
                <a:lnTo>
                  <a:pt x="19866174" y="0"/>
                </a:lnTo>
                <a:lnTo>
                  <a:pt x="19866174" y="8774227"/>
                </a:lnTo>
                <a:lnTo>
                  <a:pt x="0" y="8774227"/>
                </a:lnTo>
                <a:lnTo>
                  <a:pt x="0" y="0"/>
                </a:lnTo>
                <a:close/>
              </a:path>
            </a:pathLst>
          </a:custGeom>
          <a:blipFill>
            <a:blip r:embed="rId7"/>
            <a:stretch>
              <a:fillRect l="0" t="0" r="0" b="0"/>
            </a:stretch>
          </a:blipFill>
        </p:spPr>
      </p:sp>
      <p:sp>
        <p:nvSpPr>
          <p:cNvPr name="Freeform 10" id="10"/>
          <p:cNvSpPr/>
          <p:nvPr/>
        </p:nvSpPr>
        <p:spPr>
          <a:xfrm flipH="true" flipV="false" rot="0">
            <a:off x="13782725" y="-1086751"/>
            <a:ext cx="4614846" cy="4230903"/>
          </a:xfrm>
          <a:custGeom>
            <a:avLst/>
            <a:gdLst/>
            <a:ahLst/>
            <a:cxnLst/>
            <a:rect r="r" b="b" t="t" l="l"/>
            <a:pathLst>
              <a:path h="4230903" w="4614846">
                <a:moveTo>
                  <a:pt x="4614846" y="0"/>
                </a:moveTo>
                <a:lnTo>
                  <a:pt x="0" y="0"/>
                </a:lnTo>
                <a:lnTo>
                  <a:pt x="0" y="4230902"/>
                </a:lnTo>
                <a:lnTo>
                  <a:pt x="4614846" y="4230902"/>
                </a:lnTo>
                <a:lnTo>
                  <a:pt x="4614846" y="0"/>
                </a:lnTo>
                <a:close/>
              </a:path>
            </a:pathLst>
          </a:custGeom>
          <a:blipFill>
            <a:blip r:embed="rId8"/>
            <a:stretch>
              <a:fillRect l="0" t="0" r="-41992" b="-94511"/>
            </a:stretch>
          </a:blipFill>
        </p:spPr>
      </p:sp>
      <p:sp>
        <p:nvSpPr>
          <p:cNvPr name="Freeform 11" id="11"/>
          <p:cNvSpPr/>
          <p:nvPr/>
        </p:nvSpPr>
        <p:spPr>
          <a:xfrm flipH="false" flipV="false" rot="0">
            <a:off x="-922029" y="-832934"/>
            <a:ext cx="4614846" cy="4230903"/>
          </a:xfrm>
          <a:custGeom>
            <a:avLst/>
            <a:gdLst/>
            <a:ahLst/>
            <a:cxnLst/>
            <a:rect r="r" b="b" t="t" l="l"/>
            <a:pathLst>
              <a:path h="4230903" w="4614846">
                <a:moveTo>
                  <a:pt x="0" y="0"/>
                </a:moveTo>
                <a:lnTo>
                  <a:pt x="4614846" y="0"/>
                </a:lnTo>
                <a:lnTo>
                  <a:pt x="4614846" y="4230903"/>
                </a:lnTo>
                <a:lnTo>
                  <a:pt x="0" y="4230903"/>
                </a:lnTo>
                <a:lnTo>
                  <a:pt x="0" y="0"/>
                </a:lnTo>
                <a:close/>
              </a:path>
            </a:pathLst>
          </a:custGeom>
          <a:blipFill>
            <a:blip r:embed="rId8"/>
            <a:stretch>
              <a:fillRect l="0" t="0" r="-41992" b="-94511"/>
            </a:stretch>
          </a:blipFill>
        </p:spPr>
      </p:sp>
      <p:sp>
        <p:nvSpPr>
          <p:cNvPr name="Freeform 12" id="12"/>
          <p:cNvSpPr/>
          <p:nvPr/>
        </p:nvSpPr>
        <p:spPr>
          <a:xfrm flipH="true" flipV="false" rot="0">
            <a:off x="7185852" y="7686016"/>
            <a:ext cx="6596874" cy="4741503"/>
          </a:xfrm>
          <a:custGeom>
            <a:avLst/>
            <a:gdLst/>
            <a:ahLst/>
            <a:cxnLst/>
            <a:rect r="r" b="b" t="t" l="l"/>
            <a:pathLst>
              <a:path h="4741503" w="6596874">
                <a:moveTo>
                  <a:pt x="6596873" y="0"/>
                </a:moveTo>
                <a:lnTo>
                  <a:pt x="0" y="0"/>
                </a:lnTo>
                <a:lnTo>
                  <a:pt x="0" y="4741503"/>
                </a:lnTo>
                <a:lnTo>
                  <a:pt x="6596873" y="4741503"/>
                </a:lnTo>
                <a:lnTo>
                  <a:pt x="6596873" y="0"/>
                </a:lnTo>
                <a:close/>
              </a:path>
            </a:pathLst>
          </a:custGeom>
          <a:blipFill>
            <a:blip r:embed="rId9"/>
            <a:stretch>
              <a:fillRect l="0" t="0" r="0" b="0"/>
            </a:stretch>
          </a:blipFill>
        </p:spPr>
      </p:sp>
      <p:sp>
        <p:nvSpPr>
          <p:cNvPr name="Freeform 13" id="13"/>
          <p:cNvSpPr/>
          <p:nvPr/>
        </p:nvSpPr>
        <p:spPr>
          <a:xfrm flipH="true" flipV="false" rot="0">
            <a:off x="-2501282" y="6980696"/>
            <a:ext cx="6596874" cy="4741503"/>
          </a:xfrm>
          <a:custGeom>
            <a:avLst/>
            <a:gdLst/>
            <a:ahLst/>
            <a:cxnLst/>
            <a:rect r="r" b="b" t="t" l="l"/>
            <a:pathLst>
              <a:path h="4741503" w="6596874">
                <a:moveTo>
                  <a:pt x="6596874" y="0"/>
                </a:moveTo>
                <a:lnTo>
                  <a:pt x="0" y="0"/>
                </a:lnTo>
                <a:lnTo>
                  <a:pt x="0" y="4741503"/>
                </a:lnTo>
                <a:lnTo>
                  <a:pt x="6596874" y="4741503"/>
                </a:lnTo>
                <a:lnTo>
                  <a:pt x="6596874" y="0"/>
                </a:lnTo>
                <a:close/>
              </a:path>
            </a:pathLst>
          </a:custGeom>
          <a:blipFill>
            <a:blip r:embed="rId9"/>
            <a:stretch>
              <a:fillRect l="0" t="0" r="0" b="0"/>
            </a:stretch>
          </a:blipFill>
        </p:spPr>
      </p:sp>
      <p:sp>
        <p:nvSpPr>
          <p:cNvPr name="Freeform 14" id="14"/>
          <p:cNvSpPr/>
          <p:nvPr/>
        </p:nvSpPr>
        <p:spPr>
          <a:xfrm flipH="false" flipV="false" rot="0">
            <a:off x="7840921" y="6275377"/>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10"/>
            <a:stretch>
              <a:fillRect l="0" t="0" r="-8404" b="0"/>
            </a:stretch>
          </a:blipFill>
        </p:spPr>
      </p:sp>
      <p:sp>
        <p:nvSpPr>
          <p:cNvPr name="TextBox 15" id="15"/>
          <p:cNvSpPr txBox="true"/>
          <p:nvPr/>
        </p:nvSpPr>
        <p:spPr>
          <a:xfrm rot="0">
            <a:off x="2090763" y="4311530"/>
            <a:ext cx="8874112" cy="729309"/>
          </a:xfrm>
          <a:prstGeom prst="rect">
            <a:avLst/>
          </a:prstGeom>
        </p:spPr>
        <p:txBody>
          <a:bodyPr anchor="t" rtlCol="false" tIns="0" lIns="0" bIns="0" rIns="0">
            <a:spAutoFit/>
          </a:bodyPr>
          <a:lstStyle/>
          <a:p>
            <a:pPr algn="l">
              <a:lnSpc>
                <a:spcPts val="6227"/>
              </a:lnSpc>
            </a:pPr>
            <a:r>
              <a:rPr lang="en-US" sz="3599">
                <a:solidFill>
                  <a:srgbClr val="345E6A"/>
                </a:solidFill>
                <a:latin typeface="TAN Songbird"/>
                <a:ea typeface="TAN Songbird"/>
                <a:cs typeface="TAN Songbird"/>
                <a:sym typeface="TAN Songbird"/>
              </a:rPr>
              <a:t>LEARN </a:t>
            </a:r>
            <a:r>
              <a:rPr lang="en-US" sz="3599">
                <a:solidFill>
                  <a:srgbClr val="345E6A"/>
                </a:solidFill>
                <a:latin typeface="TAN Songbird"/>
                <a:ea typeface="TAN Songbird"/>
                <a:cs typeface="TAN Songbird"/>
                <a:sym typeface="TAN Songbird"/>
              </a:rPr>
              <a:t>TO FORGIVE.</a:t>
            </a:r>
          </a:p>
        </p:txBody>
      </p:sp>
      <p:sp>
        <p:nvSpPr>
          <p:cNvPr name="Freeform 16" id="16"/>
          <p:cNvSpPr/>
          <p:nvPr/>
        </p:nvSpPr>
        <p:spPr>
          <a:xfrm flipH="false" flipV="false" rot="0">
            <a:off x="12630229" y="3144151"/>
            <a:ext cx="4979741" cy="8604305"/>
          </a:xfrm>
          <a:custGeom>
            <a:avLst/>
            <a:gdLst/>
            <a:ahLst/>
            <a:cxnLst/>
            <a:rect r="r" b="b" t="t" l="l"/>
            <a:pathLst>
              <a:path h="8604305" w="4979741">
                <a:moveTo>
                  <a:pt x="0" y="0"/>
                </a:moveTo>
                <a:lnTo>
                  <a:pt x="4979741" y="0"/>
                </a:lnTo>
                <a:lnTo>
                  <a:pt x="4979741" y="8604305"/>
                </a:lnTo>
                <a:lnTo>
                  <a:pt x="0" y="860430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6005409" y="158118"/>
            <a:ext cx="6838735" cy="3239851"/>
          </a:xfrm>
          <a:custGeom>
            <a:avLst/>
            <a:gdLst/>
            <a:ahLst/>
            <a:cxnLst/>
            <a:rect r="r" b="b" t="t" l="l"/>
            <a:pathLst>
              <a:path h="3239851" w="6838735">
                <a:moveTo>
                  <a:pt x="0" y="0"/>
                </a:moveTo>
                <a:lnTo>
                  <a:pt x="6838735" y="0"/>
                </a:lnTo>
                <a:lnTo>
                  <a:pt x="6838735" y="3239851"/>
                </a:lnTo>
                <a:lnTo>
                  <a:pt x="0" y="323985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89087" y="-1240974"/>
            <a:ext cx="10213863" cy="11905120"/>
          </a:xfrm>
          <a:custGeom>
            <a:avLst/>
            <a:gdLst/>
            <a:ahLst/>
            <a:cxnLst/>
            <a:rect r="r" b="b" t="t" l="l"/>
            <a:pathLst>
              <a:path h="11905120" w="10213863">
                <a:moveTo>
                  <a:pt x="0" y="0"/>
                </a:moveTo>
                <a:lnTo>
                  <a:pt x="10213864" y="0"/>
                </a:lnTo>
                <a:lnTo>
                  <a:pt x="10213864" y="11905120"/>
                </a:lnTo>
                <a:lnTo>
                  <a:pt x="0" y="11905120"/>
                </a:lnTo>
                <a:lnTo>
                  <a:pt x="0" y="0"/>
                </a:lnTo>
                <a:close/>
              </a:path>
            </a:pathLst>
          </a:custGeom>
          <a:blipFill>
            <a:blip r:embed="rId5"/>
            <a:stretch>
              <a:fillRect l="0" t="0" r="0" b="0"/>
            </a:stretch>
          </a:blipFill>
        </p:spPr>
      </p:sp>
      <p:grpSp>
        <p:nvGrpSpPr>
          <p:cNvPr name="Group 5" id="5"/>
          <p:cNvGrpSpPr/>
          <p:nvPr/>
        </p:nvGrpSpPr>
        <p:grpSpPr>
          <a:xfrm rot="0">
            <a:off x="1028700" y="2478541"/>
            <a:ext cx="11200801" cy="6872907"/>
            <a:chOff x="0" y="0"/>
            <a:chExt cx="2950005" cy="1810148"/>
          </a:xfrm>
        </p:grpSpPr>
        <p:sp>
          <p:nvSpPr>
            <p:cNvPr name="Freeform 6" id="6"/>
            <p:cNvSpPr/>
            <p:nvPr/>
          </p:nvSpPr>
          <p:spPr>
            <a:xfrm flipH="false" flipV="false" rot="0">
              <a:off x="0" y="0"/>
              <a:ext cx="2950005" cy="1810148"/>
            </a:xfrm>
            <a:custGeom>
              <a:avLst/>
              <a:gdLst/>
              <a:ahLst/>
              <a:cxnLst/>
              <a:rect r="r" b="b" t="t" l="l"/>
              <a:pathLst>
                <a:path h="1810148" w="2950005">
                  <a:moveTo>
                    <a:pt x="35251" y="0"/>
                  </a:moveTo>
                  <a:lnTo>
                    <a:pt x="2914754" y="0"/>
                  </a:lnTo>
                  <a:cubicBezTo>
                    <a:pt x="2924104" y="0"/>
                    <a:pt x="2933070" y="3714"/>
                    <a:pt x="2939681" y="10325"/>
                  </a:cubicBezTo>
                  <a:cubicBezTo>
                    <a:pt x="2946291" y="16936"/>
                    <a:pt x="2950005" y="25902"/>
                    <a:pt x="2950005" y="35251"/>
                  </a:cubicBezTo>
                  <a:lnTo>
                    <a:pt x="2950005" y="1774897"/>
                  </a:lnTo>
                  <a:cubicBezTo>
                    <a:pt x="2950005" y="1784247"/>
                    <a:pt x="2946291" y="1793213"/>
                    <a:pt x="2939681" y="1799823"/>
                  </a:cubicBezTo>
                  <a:cubicBezTo>
                    <a:pt x="2933070" y="1806434"/>
                    <a:pt x="2924104" y="1810148"/>
                    <a:pt x="2914754" y="1810148"/>
                  </a:cubicBezTo>
                  <a:lnTo>
                    <a:pt x="35251" y="1810148"/>
                  </a:lnTo>
                  <a:cubicBezTo>
                    <a:pt x="25902" y="1810148"/>
                    <a:pt x="16936" y="1806434"/>
                    <a:pt x="10325" y="1799823"/>
                  </a:cubicBezTo>
                  <a:cubicBezTo>
                    <a:pt x="3714" y="1793213"/>
                    <a:pt x="0" y="1784247"/>
                    <a:pt x="0" y="1774897"/>
                  </a:cubicBezTo>
                  <a:lnTo>
                    <a:pt x="0" y="35251"/>
                  </a:lnTo>
                  <a:cubicBezTo>
                    <a:pt x="0" y="25902"/>
                    <a:pt x="3714" y="16936"/>
                    <a:pt x="10325" y="10325"/>
                  </a:cubicBezTo>
                  <a:cubicBezTo>
                    <a:pt x="16936" y="3714"/>
                    <a:pt x="25902" y="0"/>
                    <a:pt x="35251" y="0"/>
                  </a:cubicBezTo>
                  <a:close/>
                </a:path>
              </a:pathLst>
            </a:custGeom>
            <a:solidFill>
              <a:srgbClr val="FFFFFF"/>
            </a:solidFill>
          </p:spPr>
        </p:sp>
        <p:sp>
          <p:nvSpPr>
            <p:cNvPr name="TextBox 7" id="7"/>
            <p:cNvSpPr txBox="true"/>
            <p:nvPr/>
          </p:nvSpPr>
          <p:spPr>
            <a:xfrm>
              <a:off x="0" y="-47625"/>
              <a:ext cx="2950005" cy="1857773"/>
            </a:xfrm>
            <a:prstGeom prst="rect">
              <a:avLst/>
            </a:prstGeom>
          </p:spPr>
          <p:txBody>
            <a:bodyPr anchor="ctr" rtlCol="false" tIns="50800" lIns="50800" bIns="50800" rIns="50800"/>
            <a:lstStyle/>
            <a:p>
              <a:pPr algn="ctr">
                <a:lnSpc>
                  <a:spcPts val="3499"/>
                </a:lnSpc>
              </a:pPr>
            </a:p>
          </p:txBody>
        </p:sp>
      </p:grpSp>
      <p:sp>
        <p:nvSpPr>
          <p:cNvPr name="Freeform 8" id="8"/>
          <p:cNvSpPr/>
          <p:nvPr/>
        </p:nvSpPr>
        <p:spPr>
          <a:xfrm flipH="false" flipV="false" rot="0">
            <a:off x="12325135" y="-448938"/>
            <a:ext cx="13193747" cy="8229600"/>
          </a:xfrm>
          <a:custGeom>
            <a:avLst/>
            <a:gdLst/>
            <a:ahLst/>
            <a:cxnLst/>
            <a:rect r="r" b="b" t="t" l="l"/>
            <a:pathLst>
              <a:path h="8229600" w="13193747">
                <a:moveTo>
                  <a:pt x="0" y="0"/>
                </a:moveTo>
                <a:lnTo>
                  <a:pt x="13193747" y="0"/>
                </a:lnTo>
                <a:lnTo>
                  <a:pt x="13193747" y="8229600"/>
                </a:lnTo>
                <a:lnTo>
                  <a:pt x="0" y="8229600"/>
                </a:lnTo>
                <a:lnTo>
                  <a:pt x="0" y="0"/>
                </a:lnTo>
                <a:close/>
              </a:path>
            </a:pathLst>
          </a:custGeom>
          <a:blipFill>
            <a:blip r:embed="rId6"/>
            <a:stretch>
              <a:fillRect l="0" t="0" r="0" b="0"/>
            </a:stretch>
          </a:blipFill>
        </p:spPr>
      </p:sp>
      <p:sp>
        <p:nvSpPr>
          <p:cNvPr name="Freeform 9" id="9"/>
          <p:cNvSpPr/>
          <p:nvPr/>
        </p:nvSpPr>
        <p:spPr>
          <a:xfrm flipH="false" flipV="false" rot="0">
            <a:off x="-789087" y="5143500"/>
            <a:ext cx="19866173" cy="8774227"/>
          </a:xfrm>
          <a:custGeom>
            <a:avLst/>
            <a:gdLst/>
            <a:ahLst/>
            <a:cxnLst/>
            <a:rect r="r" b="b" t="t" l="l"/>
            <a:pathLst>
              <a:path h="8774227" w="19866173">
                <a:moveTo>
                  <a:pt x="0" y="0"/>
                </a:moveTo>
                <a:lnTo>
                  <a:pt x="19866174" y="0"/>
                </a:lnTo>
                <a:lnTo>
                  <a:pt x="19866174" y="8774227"/>
                </a:lnTo>
                <a:lnTo>
                  <a:pt x="0" y="8774227"/>
                </a:lnTo>
                <a:lnTo>
                  <a:pt x="0" y="0"/>
                </a:lnTo>
                <a:close/>
              </a:path>
            </a:pathLst>
          </a:custGeom>
          <a:blipFill>
            <a:blip r:embed="rId7"/>
            <a:stretch>
              <a:fillRect l="0" t="0" r="0" b="0"/>
            </a:stretch>
          </a:blipFill>
        </p:spPr>
      </p:sp>
      <p:sp>
        <p:nvSpPr>
          <p:cNvPr name="Freeform 10" id="10"/>
          <p:cNvSpPr/>
          <p:nvPr/>
        </p:nvSpPr>
        <p:spPr>
          <a:xfrm flipH="true" flipV="false" rot="0">
            <a:off x="13782725" y="-1086751"/>
            <a:ext cx="4614846" cy="4230903"/>
          </a:xfrm>
          <a:custGeom>
            <a:avLst/>
            <a:gdLst/>
            <a:ahLst/>
            <a:cxnLst/>
            <a:rect r="r" b="b" t="t" l="l"/>
            <a:pathLst>
              <a:path h="4230903" w="4614846">
                <a:moveTo>
                  <a:pt x="4614846" y="0"/>
                </a:moveTo>
                <a:lnTo>
                  <a:pt x="0" y="0"/>
                </a:lnTo>
                <a:lnTo>
                  <a:pt x="0" y="4230902"/>
                </a:lnTo>
                <a:lnTo>
                  <a:pt x="4614846" y="4230902"/>
                </a:lnTo>
                <a:lnTo>
                  <a:pt x="4614846" y="0"/>
                </a:lnTo>
                <a:close/>
              </a:path>
            </a:pathLst>
          </a:custGeom>
          <a:blipFill>
            <a:blip r:embed="rId8"/>
            <a:stretch>
              <a:fillRect l="0" t="0" r="-41992" b="-94511"/>
            </a:stretch>
          </a:blipFill>
        </p:spPr>
      </p:sp>
      <p:sp>
        <p:nvSpPr>
          <p:cNvPr name="Freeform 11" id="11"/>
          <p:cNvSpPr/>
          <p:nvPr/>
        </p:nvSpPr>
        <p:spPr>
          <a:xfrm flipH="false" flipV="false" rot="0">
            <a:off x="-922029" y="-832934"/>
            <a:ext cx="4614846" cy="4230903"/>
          </a:xfrm>
          <a:custGeom>
            <a:avLst/>
            <a:gdLst/>
            <a:ahLst/>
            <a:cxnLst/>
            <a:rect r="r" b="b" t="t" l="l"/>
            <a:pathLst>
              <a:path h="4230903" w="4614846">
                <a:moveTo>
                  <a:pt x="0" y="0"/>
                </a:moveTo>
                <a:lnTo>
                  <a:pt x="4614846" y="0"/>
                </a:lnTo>
                <a:lnTo>
                  <a:pt x="4614846" y="4230903"/>
                </a:lnTo>
                <a:lnTo>
                  <a:pt x="0" y="4230903"/>
                </a:lnTo>
                <a:lnTo>
                  <a:pt x="0" y="0"/>
                </a:lnTo>
                <a:close/>
              </a:path>
            </a:pathLst>
          </a:custGeom>
          <a:blipFill>
            <a:blip r:embed="rId8"/>
            <a:stretch>
              <a:fillRect l="0" t="0" r="-41992" b="-94511"/>
            </a:stretch>
          </a:blipFill>
        </p:spPr>
      </p:sp>
      <p:sp>
        <p:nvSpPr>
          <p:cNvPr name="Freeform 12" id="12"/>
          <p:cNvSpPr/>
          <p:nvPr/>
        </p:nvSpPr>
        <p:spPr>
          <a:xfrm flipH="true" flipV="false" rot="0">
            <a:off x="7185852" y="7686016"/>
            <a:ext cx="6596874" cy="4741503"/>
          </a:xfrm>
          <a:custGeom>
            <a:avLst/>
            <a:gdLst/>
            <a:ahLst/>
            <a:cxnLst/>
            <a:rect r="r" b="b" t="t" l="l"/>
            <a:pathLst>
              <a:path h="4741503" w="6596874">
                <a:moveTo>
                  <a:pt x="6596873" y="0"/>
                </a:moveTo>
                <a:lnTo>
                  <a:pt x="0" y="0"/>
                </a:lnTo>
                <a:lnTo>
                  <a:pt x="0" y="4741503"/>
                </a:lnTo>
                <a:lnTo>
                  <a:pt x="6596873" y="4741503"/>
                </a:lnTo>
                <a:lnTo>
                  <a:pt x="6596873" y="0"/>
                </a:lnTo>
                <a:close/>
              </a:path>
            </a:pathLst>
          </a:custGeom>
          <a:blipFill>
            <a:blip r:embed="rId9"/>
            <a:stretch>
              <a:fillRect l="0" t="0" r="0" b="0"/>
            </a:stretch>
          </a:blipFill>
        </p:spPr>
      </p:sp>
      <p:sp>
        <p:nvSpPr>
          <p:cNvPr name="Freeform 13" id="13"/>
          <p:cNvSpPr/>
          <p:nvPr/>
        </p:nvSpPr>
        <p:spPr>
          <a:xfrm flipH="true" flipV="false" rot="0">
            <a:off x="-2501282" y="6980696"/>
            <a:ext cx="6596874" cy="4741503"/>
          </a:xfrm>
          <a:custGeom>
            <a:avLst/>
            <a:gdLst/>
            <a:ahLst/>
            <a:cxnLst/>
            <a:rect r="r" b="b" t="t" l="l"/>
            <a:pathLst>
              <a:path h="4741503" w="6596874">
                <a:moveTo>
                  <a:pt x="6596874" y="0"/>
                </a:moveTo>
                <a:lnTo>
                  <a:pt x="0" y="0"/>
                </a:lnTo>
                <a:lnTo>
                  <a:pt x="0" y="4741503"/>
                </a:lnTo>
                <a:lnTo>
                  <a:pt x="6596874" y="4741503"/>
                </a:lnTo>
                <a:lnTo>
                  <a:pt x="6596874" y="0"/>
                </a:lnTo>
                <a:close/>
              </a:path>
            </a:pathLst>
          </a:custGeom>
          <a:blipFill>
            <a:blip r:embed="rId9"/>
            <a:stretch>
              <a:fillRect l="0" t="0" r="0" b="0"/>
            </a:stretch>
          </a:blipFill>
        </p:spPr>
      </p:sp>
      <p:sp>
        <p:nvSpPr>
          <p:cNvPr name="Freeform 14" id="14"/>
          <p:cNvSpPr/>
          <p:nvPr/>
        </p:nvSpPr>
        <p:spPr>
          <a:xfrm flipH="false" flipV="false" rot="0">
            <a:off x="7840921" y="6275377"/>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10"/>
            <a:stretch>
              <a:fillRect l="0" t="0" r="-8404" b="0"/>
            </a:stretch>
          </a:blipFill>
        </p:spPr>
      </p:sp>
      <p:sp>
        <p:nvSpPr>
          <p:cNvPr name="TextBox 15" id="15"/>
          <p:cNvSpPr txBox="true"/>
          <p:nvPr/>
        </p:nvSpPr>
        <p:spPr>
          <a:xfrm rot="0">
            <a:off x="1918546" y="4755418"/>
            <a:ext cx="8874112" cy="1519958"/>
          </a:xfrm>
          <a:prstGeom prst="rect">
            <a:avLst/>
          </a:prstGeom>
        </p:spPr>
        <p:txBody>
          <a:bodyPr anchor="t" rtlCol="false" tIns="0" lIns="0" bIns="0" rIns="0">
            <a:spAutoFit/>
          </a:bodyPr>
          <a:lstStyle/>
          <a:p>
            <a:pPr algn="l">
              <a:lnSpc>
                <a:spcPts val="6227"/>
              </a:lnSpc>
            </a:pPr>
            <a:r>
              <a:rPr lang="en-US" sz="3599">
                <a:solidFill>
                  <a:srgbClr val="345E6A"/>
                </a:solidFill>
                <a:latin typeface="TAN Songbird"/>
                <a:ea typeface="TAN Songbird"/>
                <a:cs typeface="TAN Songbird"/>
                <a:sym typeface="TAN Songbird"/>
              </a:rPr>
              <a:t> SAY "I'M</a:t>
            </a:r>
            <a:r>
              <a:rPr lang="en-US" sz="3599">
                <a:solidFill>
                  <a:srgbClr val="345E6A"/>
                </a:solidFill>
                <a:latin typeface="TAN Songbird"/>
                <a:ea typeface="TAN Songbird"/>
                <a:cs typeface="TAN Songbird"/>
                <a:sym typeface="TAN Songbird"/>
              </a:rPr>
              <a:t> SORRY."</a:t>
            </a:r>
          </a:p>
          <a:p>
            <a:pPr algn="l">
              <a:lnSpc>
                <a:spcPts val="6227"/>
              </a:lnSpc>
            </a:pPr>
          </a:p>
        </p:txBody>
      </p:sp>
      <p:sp>
        <p:nvSpPr>
          <p:cNvPr name="Freeform 16" id="16"/>
          <p:cNvSpPr/>
          <p:nvPr/>
        </p:nvSpPr>
        <p:spPr>
          <a:xfrm flipH="false" flipV="false" rot="0">
            <a:off x="12458798" y="2621115"/>
            <a:ext cx="4537808" cy="8067215"/>
          </a:xfrm>
          <a:custGeom>
            <a:avLst/>
            <a:gdLst/>
            <a:ahLst/>
            <a:cxnLst/>
            <a:rect r="r" b="b" t="t" l="l"/>
            <a:pathLst>
              <a:path h="8067215" w="4537808">
                <a:moveTo>
                  <a:pt x="0" y="0"/>
                </a:moveTo>
                <a:lnTo>
                  <a:pt x="4537809" y="0"/>
                </a:lnTo>
                <a:lnTo>
                  <a:pt x="4537809" y="8067216"/>
                </a:lnTo>
                <a:lnTo>
                  <a:pt x="0" y="806721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6005409" y="158118"/>
            <a:ext cx="6838735" cy="3239851"/>
          </a:xfrm>
          <a:custGeom>
            <a:avLst/>
            <a:gdLst/>
            <a:ahLst/>
            <a:cxnLst/>
            <a:rect r="r" b="b" t="t" l="l"/>
            <a:pathLst>
              <a:path h="3239851" w="6838735">
                <a:moveTo>
                  <a:pt x="0" y="0"/>
                </a:moveTo>
                <a:lnTo>
                  <a:pt x="6838735" y="0"/>
                </a:lnTo>
                <a:lnTo>
                  <a:pt x="6838735" y="3239851"/>
                </a:lnTo>
                <a:lnTo>
                  <a:pt x="0" y="323985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89087" y="-1240974"/>
            <a:ext cx="10213863" cy="11905120"/>
          </a:xfrm>
          <a:custGeom>
            <a:avLst/>
            <a:gdLst/>
            <a:ahLst/>
            <a:cxnLst/>
            <a:rect r="r" b="b" t="t" l="l"/>
            <a:pathLst>
              <a:path h="11905120" w="10213863">
                <a:moveTo>
                  <a:pt x="0" y="0"/>
                </a:moveTo>
                <a:lnTo>
                  <a:pt x="10213864" y="0"/>
                </a:lnTo>
                <a:lnTo>
                  <a:pt x="10213864" y="11905120"/>
                </a:lnTo>
                <a:lnTo>
                  <a:pt x="0" y="11905120"/>
                </a:lnTo>
                <a:lnTo>
                  <a:pt x="0" y="0"/>
                </a:lnTo>
                <a:close/>
              </a:path>
            </a:pathLst>
          </a:custGeom>
          <a:blipFill>
            <a:blip r:embed="rId5"/>
            <a:stretch>
              <a:fillRect l="0" t="0" r="0" b="0"/>
            </a:stretch>
          </a:blipFill>
        </p:spPr>
      </p:sp>
      <p:grpSp>
        <p:nvGrpSpPr>
          <p:cNvPr name="Group 5" id="5"/>
          <p:cNvGrpSpPr/>
          <p:nvPr/>
        </p:nvGrpSpPr>
        <p:grpSpPr>
          <a:xfrm rot="0">
            <a:off x="1028700" y="2478541"/>
            <a:ext cx="11200801" cy="6872907"/>
            <a:chOff x="0" y="0"/>
            <a:chExt cx="2950005" cy="1810148"/>
          </a:xfrm>
        </p:grpSpPr>
        <p:sp>
          <p:nvSpPr>
            <p:cNvPr name="Freeform 6" id="6"/>
            <p:cNvSpPr/>
            <p:nvPr/>
          </p:nvSpPr>
          <p:spPr>
            <a:xfrm flipH="false" flipV="false" rot="0">
              <a:off x="0" y="0"/>
              <a:ext cx="2950005" cy="1810148"/>
            </a:xfrm>
            <a:custGeom>
              <a:avLst/>
              <a:gdLst/>
              <a:ahLst/>
              <a:cxnLst/>
              <a:rect r="r" b="b" t="t" l="l"/>
              <a:pathLst>
                <a:path h="1810148" w="2950005">
                  <a:moveTo>
                    <a:pt x="35251" y="0"/>
                  </a:moveTo>
                  <a:lnTo>
                    <a:pt x="2914754" y="0"/>
                  </a:lnTo>
                  <a:cubicBezTo>
                    <a:pt x="2924104" y="0"/>
                    <a:pt x="2933070" y="3714"/>
                    <a:pt x="2939681" y="10325"/>
                  </a:cubicBezTo>
                  <a:cubicBezTo>
                    <a:pt x="2946291" y="16936"/>
                    <a:pt x="2950005" y="25902"/>
                    <a:pt x="2950005" y="35251"/>
                  </a:cubicBezTo>
                  <a:lnTo>
                    <a:pt x="2950005" y="1774897"/>
                  </a:lnTo>
                  <a:cubicBezTo>
                    <a:pt x="2950005" y="1784247"/>
                    <a:pt x="2946291" y="1793213"/>
                    <a:pt x="2939681" y="1799823"/>
                  </a:cubicBezTo>
                  <a:cubicBezTo>
                    <a:pt x="2933070" y="1806434"/>
                    <a:pt x="2924104" y="1810148"/>
                    <a:pt x="2914754" y="1810148"/>
                  </a:cubicBezTo>
                  <a:lnTo>
                    <a:pt x="35251" y="1810148"/>
                  </a:lnTo>
                  <a:cubicBezTo>
                    <a:pt x="25902" y="1810148"/>
                    <a:pt x="16936" y="1806434"/>
                    <a:pt x="10325" y="1799823"/>
                  </a:cubicBezTo>
                  <a:cubicBezTo>
                    <a:pt x="3714" y="1793213"/>
                    <a:pt x="0" y="1784247"/>
                    <a:pt x="0" y="1774897"/>
                  </a:cubicBezTo>
                  <a:lnTo>
                    <a:pt x="0" y="35251"/>
                  </a:lnTo>
                  <a:cubicBezTo>
                    <a:pt x="0" y="25902"/>
                    <a:pt x="3714" y="16936"/>
                    <a:pt x="10325" y="10325"/>
                  </a:cubicBezTo>
                  <a:cubicBezTo>
                    <a:pt x="16936" y="3714"/>
                    <a:pt x="25902" y="0"/>
                    <a:pt x="35251" y="0"/>
                  </a:cubicBezTo>
                  <a:close/>
                </a:path>
              </a:pathLst>
            </a:custGeom>
            <a:solidFill>
              <a:srgbClr val="FFFFFF"/>
            </a:solidFill>
          </p:spPr>
        </p:sp>
        <p:sp>
          <p:nvSpPr>
            <p:cNvPr name="TextBox 7" id="7"/>
            <p:cNvSpPr txBox="true"/>
            <p:nvPr/>
          </p:nvSpPr>
          <p:spPr>
            <a:xfrm>
              <a:off x="0" y="-47625"/>
              <a:ext cx="2950005" cy="1857773"/>
            </a:xfrm>
            <a:prstGeom prst="rect">
              <a:avLst/>
            </a:prstGeom>
          </p:spPr>
          <p:txBody>
            <a:bodyPr anchor="ctr" rtlCol="false" tIns="50800" lIns="50800" bIns="50800" rIns="50800"/>
            <a:lstStyle/>
            <a:p>
              <a:pPr algn="ctr">
                <a:lnSpc>
                  <a:spcPts val="3499"/>
                </a:lnSpc>
              </a:pPr>
            </a:p>
          </p:txBody>
        </p:sp>
      </p:grpSp>
      <p:sp>
        <p:nvSpPr>
          <p:cNvPr name="Freeform 8" id="8"/>
          <p:cNvSpPr/>
          <p:nvPr/>
        </p:nvSpPr>
        <p:spPr>
          <a:xfrm flipH="false" flipV="false" rot="0">
            <a:off x="12325135" y="-448938"/>
            <a:ext cx="13193747" cy="8229600"/>
          </a:xfrm>
          <a:custGeom>
            <a:avLst/>
            <a:gdLst/>
            <a:ahLst/>
            <a:cxnLst/>
            <a:rect r="r" b="b" t="t" l="l"/>
            <a:pathLst>
              <a:path h="8229600" w="13193747">
                <a:moveTo>
                  <a:pt x="0" y="0"/>
                </a:moveTo>
                <a:lnTo>
                  <a:pt x="13193747" y="0"/>
                </a:lnTo>
                <a:lnTo>
                  <a:pt x="13193747" y="8229600"/>
                </a:lnTo>
                <a:lnTo>
                  <a:pt x="0" y="8229600"/>
                </a:lnTo>
                <a:lnTo>
                  <a:pt x="0" y="0"/>
                </a:lnTo>
                <a:close/>
              </a:path>
            </a:pathLst>
          </a:custGeom>
          <a:blipFill>
            <a:blip r:embed="rId6"/>
            <a:stretch>
              <a:fillRect l="0" t="0" r="0" b="0"/>
            </a:stretch>
          </a:blipFill>
        </p:spPr>
      </p:sp>
      <p:sp>
        <p:nvSpPr>
          <p:cNvPr name="Freeform 9" id="9"/>
          <p:cNvSpPr/>
          <p:nvPr/>
        </p:nvSpPr>
        <p:spPr>
          <a:xfrm flipH="false" flipV="false" rot="0">
            <a:off x="-789087" y="5143500"/>
            <a:ext cx="19866173" cy="8774227"/>
          </a:xfrm>
          <a:custGeom>
            <a:avLst/>
            <a:gdLst/>
            <a:ahLst/>
            <a:cxnLst/>
            <a:rect r="r" b="b" t="t" l="l"/>
            <a:pathLst>
              <a:path h="8774227" w="19866173">
                <a:moveTo>
                  <a:pt x="0" y="0"/>
                </a:moveTo>
                <a:lnTo>
                  <a:pt x="19866174" y="0"/>
                </a:lnTo>
                <a:lnTo>
                  <a:pt x="19866174" y="8774227"/>
                </a:lnTo>
                <a:lnTo>
                  <a:pt x="0" y="8774227"/>
                </a:lnTo>
                <a:lnTo>
                  <a:pt x="0" y="0"/>
                </a:lnTo>
                <a:close/>
              </a:path>
            </a:pathLst>
          </a:custGeom>
          <a:blipFill>
            <a:blip r:embed="rId7"/>
            <a:stretch>
              <a:fillRect l="0" t="0" r="0" b="0"/>
            </a:stretch>
          </a:blipFill>
        </p:spPr>
      </p:sp>
      <p:sp>
        <p:nvSpPr>
          <p:cNvPr name="Freeform 10" id="10"/>
          <p:cNvSpPr/>
          <p:nvPr/>
        </p:nvSpPr>
        <p:spPr>
          <a:xfrm flipH="true" flipV="false" rot="0">
            <a:off x="13782725" y="-1086751"/>
            <a:ext cx="4614846" cy="4230903"/>
          </a:xfrm>
          <a:custGeom>
            <a:avLst/>
            <a:gdLst/>
            <a:ahLst/>
            <a:cxnLst/>
            <a:rect r="r" b="b" t="t" l="l"/>
            <a:pathLst>
              <a:path h="4230903" w="4614846">
                <a:moveTo>
                  <a:pt x="4614846" y="0"/>
                </a:moveTo>
                <a:lnTo>
                  <a:pt x="0" y="0"/>
                </a:lnTo>
                <a:lnTo>
                  <a:pt x="0" y="4230902"/>
                </a:lnTo>
                <a:lnTo>
                  <a:pt x="4614846" y="4230902"/>
                </a:lnTo>
                <a:lnTo>
                  <a:pt x="4614846" y="0"/>
                </a:lnTo>
                <a:close/>
              </a:path>
            </a:pathLst>
          </a:custGeom>
          <a:blipFill>
            <a:blip r:embed="rId8"/>
            <a:stretch>
              <a:fillRect l="0" t="0" r="-41992" b="-94511"/>
            </a:stretch>
          </a:blipFill>
        </p:spPr>
      </p:sp>
      <p:sp>
        <p:nvSpPr>
          <p:cNvPr name="Freeform 11" id="11"/>
          <p:cNvSpPr/>
          <p:nvPr/>
        </p:nvSpPr>
        <p:spPr>
          <a:xfrm flipH="false" flipV="false" rot="0">
            <a:off x="-922029" y="-832934"/>
            <a:ext cx="4614846" cy="4230903"/>
          </a:xfrm>
          <a:custGeom>
            <a:avLst/>
            <a:gdLst/>
            <a:ahLst/>
            <a:cxnLst/>
            <a:rect r="r" b="b" t="t" l="l"/>
            <a:pathLst>
              <a:path h="4230903" w="4614846">
                <a:moveTo>
                  <a:pt x="0" y="0"/>
                </a:moveTo>
                <a:lnTo>
                  <a:pt x="4614846" y="0"/>
                </a:lnTo>
                <a:lnTo>
                  <a:pt x="4614846" y="4230903"/>
                </a:lnTo>
                <a:lnTo>
                  <a:pt x="0" y="4230903"/>
                </a:lnTo>
                <a:lnTo>
                  <a:pt x="0" y="0"/>
                </a:lnTo>
                <a:close/>
              </a:path>
            </a:pathLst>
          </a:custGeom>
          <a:blipFill>
            <a:blip r:embed="rId8"/>
            <a:stretch>
              <a:fillRect l="0" t="0" r="-41992" b="-94511"/>
            </a:stretch>
          </a:blipFill>
        </p:spPr>
      </p:sp>
      <p:sp>
        <p:nvSpPr>
          <p:cNvPr name="Freeform 12" id="12"/>
          <p:cNvSpPr/>
          <p:nvPr/>
        </p:nvSpPr>
        <p:spPr>
          <a:xfrm flipH="true" flipV="false" rot="0">
            <a:off x="7185852" y="7686016"/>
            <a:ext cx="6596874" cy="4741503"/>
          </a:xfrm>
          <a:custGeom>
            <a:avLst/>
            <a:gdLst/>
            <a:ahLst/>
            <a:cxnLst/>
            <a:rect r="r" b="b" t="t" l="l"/>
            <a:pathLst>
              <a:path h="4741503" w="6596874">
                <a:moveTo>
                  <a:pt x="6596873" y="0"/>
                </a:moveTo>
                <a:lnTo>
                  <a:pt x="0" y="0"/>
                </a:lnTo>
                <a:lnTo>
                  <a:pt x="0" y="4741503"/>
                </a:lnTo>
                <a:lnTo>
                  <a:pt x="6596873" y="4741503"/>
                </a:lnTo>
                <a:lnTo>
                  <a:pt x="6596873" y="0"/>
                </a:lnTo>
                <a:close/>
              </a:path>
            </a:pathLst>
          </a:custGeom>
          <a:blipFill>
            <a:blip r:embed="rId9"/>
            <a:stretch>
              <a:fillRect l="0" t="0" r="0" b="0"/>
            </a:stretch>
          </a:blipFill>
        </p:spPr>
      </p:sp>
      <p:sp>
        <p:nvSpPr>
          <p:cNvPr name="Freeform 13" id="13"/>
          <p:cNvSpPr/>
          <p:nvPr/>
        </p:nvSpPr>
        <p:spPr>
          <a:xfrm flipH="true" flipV="false" rot="0">
            <a:off x="-2501282" y="6980696"/>
            <a:ext cx="6596874" cy="4741503"/>
          </a:xfrm>
          <a:custGeom>
            <a:avLst/>
            <a:gdLst/>
            <a:ahLst/>
            <a:cxnLst/>
            <a:rect r="r" b="b" t="t" l="l"/>
            <a:pathLst>
              <a:path h="4741503" w="6596874">
                <a:moveTo>
                  <a:pt x="6596874" y="0"/>
                </a:moveTo>
                <a:lnTo>
                  <a:pt x="0" y="0"/>
                </a:lnTo>
                <a:lnTo>
                  <a:pt x="0" y="4741503"/>
                </a:lnTo>
                <a:lnTo>
                  <a:pt x="6596874" y="4741503"/>
                </a:lnTo>
                <a:lnTo>
                  <a:pt x="6596874" y="0"/>
                </a:lnTo>
                <a:close/>
              </a:path>
            </a:pathLst>
          </a:custGeom>
          <a:blipFill>
            <a:blip r:embed="rId9"/>
            <a:stretch>
              <a:fillRect l="0" t="0" r="0" b="0"/>
            </a:stretch>
          </a:blipFill>
        </p:spPr>
      </p:sp>
      <p:sp>
        <p:nvSpPr>
          <p:cNvPr name="Freeform 14" id="14"/>
          <p:cNvSpPr/>
          <p:nvPr/>
        </p:nvSpPr>
        <p:spPr>
          <a:xfrm flipH="false" flipV="false" rot="0">
            <a:off x="7840921" y="6275377"/>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10"/>
            <a:stretch>
              <a:fillRect l="0" t="0" r="-8404" b="0"/>
            </a:stretch>
          </a:blipFill>
        </p:spPr>
      </p:sp>
      <p:sp>
        <p:nvSpPr>
          <p:cNvPr name="TextBox 15" id="15"/>
          <p:cNvSpPr txBox="true"/>
          <p:nvPr/>
        </p:nvSpPr>
        <p:spPr>
          <a:xfrm rot="0">
            <a:off x="2090763" y="4123955"/>
            <a:ext cx="8874112" cy="3101257"/>
          </a:xfrm>
          <a:prstGeom prst="rect">
            <a:avLst/>
          </a:prstGeom>
        </p:spPr>
        <p:txBody>
          <a:bodyPr anchor="t" rtlCol="false" tIns="0" lIns="0" bIns="0" rIns="0">
            <a:spAutoFit/>
          </a:bodyPr>
          <a:lstStyle/>
          <a:p>
            <a:pPr algn="l">
              <a:lnSpc>
                <a:spcPts val="6227"/>
              </a:lnSpc>
            </a:pPr>
            <a:r>
              <a:rPr lang="en-US" sz="3599">
                <a:solidFill>
                  <a:srgbClr val="345E6A"/>
                </a:solidFill>
                <a:latin typeface="TAN Songbird"/>
                <a:ea typeface="TAN Songbird"/>
                <a:cs typeface="TAN Songbird"/>
                <a:sym typeface="TAN Songbird"/>
              </a:rPr>
              <a:t>HELP OTHERS BECOME</a:t>
            </a:r>
            <a:r>
              <a:rPr lang="en-US" sz="3599">
                <a:solidFill>
                  <a:srgbClr val="345E6A"/>
                </a:solidFill>
                <a:latin typeface="TAN Songbird"/>
                <a:ea typeface="TAN Songbird"/>
                <a:cs typeface="TAN Songbird"/>
                <a:sym typeface="TAN Songbird"/>
              </a:rPr>
              <a:t> FRIENDS AGAIN.</a:t>
            </a:r>
          </a:p>
          <a:p>
            <a:pPr algn="l">
              <a:lnSpc>
                <a:spcPts val="6227"/>
              </a:lnSpc>
            </a:pPr>
          </a:p>
        </p:txBody>
      </p:sp>
      <p:sp>
        <p:nvSpPr>
          <p:cNvPr name="Freeform 16" id="16"/>
          <p:cNvSpPr/>
          <p:nvPr/>
        </p:nvSpPr>
        <p:spPr>
          <a:xfrm flipH="false" flipV="false" rot="0">
            <a:off x="12677089" y="4711586"/>
            <a:ext cx="3616323" cy="5156966"/>
          </a:xfrm>
          <a:custGeom>
            <a:avLst/>
            <a:gdLst/>
            <a:ahLst/>
            <a:cxnLst/>
            <a:rect r="r" b="b" t="t" l="l"/>
            <a:pathLst>
              <a:path h="5156966" w="3616323">
                <a:moveTo>
                  <a:pt x="0" y="0"/>
                </a:moveTo>
                <a:lnTo>
                  <a:pt x="3616323" y="0"/>
                </a:lnTo>
                <a:lnTo>
                  <a:pt x="3616323" y="5156966"/>
                </a:lnTo>
                <a:lnTo>
                  <a:pt x="0" y="515696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true" flipV="false" rot="0">
            <a:off x="9154212" y="716875"/>
            <a:ext cx="13193747" cy="8229600"/>
          </a:xfrm>
          <a:custGeom>
            <a:avLst/>
            <a:gdLst/>
            <a:ahLst/>
            <a:cxnLst/>
            <a:rect r="r" b="b" t="t" l="l"/>
            <a:pathLst>
              <a:path h="8229600" w="13193747">
                <a:moveTo>
                  <a:pt x="13193748" y="0"/>
                </a:moveTo>
                <a:lnTo>
                  <a:pt x="0" y="0"/>
                </a:lnTo>
                <a:lnTo>
                  <a:pt x="0" y="8229600"/>
                </a:lnTo>
                <a:lnTo>
                  <a:pt x="13193748" y="8229600"/>
                </a:lnTo>
                <a:lnTo>
                  <a:pt x="13193748" y="0"/>
                </a:lnTo>
                <a:close/>
              </a:path>
            </a:pathLst>
          </a:custGeom>
          <a:blipFill>
            <a:blip r:embed="rId3"/>
            <a:stretch>
              <a:fillRect l="0" t="0" r="0" b="0"/>
            </a:stretch>
          </a:blipFill>
        </p:spPr>
      </p:sp>
      <p:sp>
        <p:nvSpPr>
          <p:cNvPr name="Freeform 4" id="4"/>
          <p:cNvSpPr/>
          <p:nvPr/>
        </p:nvSpPr>
        <p:spPr>
          <a:xfrm flipH="true" flipV="false" rot="0">
            <a:off x="5876285" y="-1120885"/>
            <a:ext cx="10213863" cy="11905120"/>
          </a:xfrm>
          <a:custGeom>
            <a:avLst/>
            <a:gdLst/>
            <a:ahLst/>
            <a:cxnLst/>
            <a:rect r="r" b="b" t="t" l="l"/>
            <a:pathLst>
              <a:path h="11905120" w="10213863">
                <a:moveTo>
                  <a:pt x="10213863" y="0"/>
                </a:moveTo>
                <a:lnTo>
                  <a:pt x="0" y="0"/>
                </a:lnTo>
                <a:lnTo>
                  <a:pt x="0" y="11905120"/>
                </a:lnTo>
                <a:lnTo>
                  <a:pt x="10213863" y="11905120"/>
                </a:lnTo>
                <a:lnTo>
                  <a:pt x="10213863" y="0"/>
                </a:lnTo>
                <a:close/>
              </a:path>
            </a:pathLst>
          </a:custGeom>
          <a:blipFill>
            <a:blip r:embed="rId4"/>
            <a:stretch>
              <a:fillRect l="0" t="0" r="0" b="0"/>
            </a:stretch>
          </a:blipFill>
        </p:spPr>
      </p:sp>
      <p:sp>
        <p:nvSpPr>
          <p:cNvPr name="Freeform 5" id="5"/>
          <p:cNvSpPr/>
          <p:nvPr/>
        </p:nvSpPr>
        <p:spPr>
          <a:xfrm flipH="false" flipV="false" rot="0">
            <a:off x="-3754966" y="566332"/>
            <a:ext cx="13193747" cy="8229600"/>
          </a:xfrm>
          <a:custGeom>
            <a:avLst/>
            <a:gdLst/>
            <a:ahLst/>
            <a:cxnLst/>
            <a:rect r="r" b="b" t="t" l="l"/>
            <a:pathLst>
              <a:path h="8229600" w="13193747">
                <a:moveTo>
                  <a:pt x="0" y="0"/>
                </a:moveTo>
                <a:lnTo>
                  <a:pt x="13193748" y="0"/>
                </a:lnTo>
                <a:lnTo>
                  <a:pt x="13193748" y="8229600"/>
                </a:lnTo>
                <a:lnTo>
                  <a:pt x="0" y="8229600"/>
                </a:lnTo>
                <a:lnTo>
                  <a:pt x="0" y="0"/>
                </a:lnTo>
                <a:close/>
              </a:path>
            </a:pathLst>
          </a:custGeom>
          <a:blipFill>
            <a:blip r:embed="rId3"/>
            <a:stretch>
              <a:fillRect l="0" t="0" r="0" b="0"/>
            </a:stretch>
          </a:blipFill>
        </p:spPr>
      </p:sp>
      <p:grpSp>
        <p:nvGrpSpPr>
          <p:cNvPr name="Group 6" id="6"/>
          <p:cNvGrpSpPr/>
          <p:nvPr/>
        </p:nvGrpSpPr>
        <p:grpSpPr>
          <a:xfrm rot="0">
            <a:off x="3276649" y="2657707"/>
            <a:ext cx="11200801" cy="6872907"/>
            <a:chOff x="0" y="0"/>
            <a:chExt cx="2950005" cy="1810148"/>
          </a:xfrm>
        </p:grpSpPr>
        <p:sp>
          <p:nvSpPr>
            <p:cNvPr name="Freeform 7" id="7"/>
            <p:cNvSpPr/>
            <p:nvPr/>
          </p:nvSpPr>
          <p:spPr>
            <a:xfrm flipH="false" flipV="false" rot="0">
              <a:off x="0" y="0"/>
              <a:ext cx="2950005" cy="1810148"/>
            </a:xfrm>
            <a:custGeom>
              <a:avLst/>
              <a:gdLst/>
              <a:ahLst/>
              <a:cxnLst/>
              <a:rect r="r" b="b" t="t" l="l"/>
              <a:pathLst>
                <a:path h="1810148" w="2950005">
                  <a:moveTo>
                    <a:pt x="35251" y="0"/>
                  </a:moveTo>
                  <a:lnTo>
                    <a:pt x="2914754" y="0"/>
                  </a:lnTo>
                  <a:cubicBezTo>
                    <a:pt x="2924104" y="0"/>
                    <a:pt x="2933070" y="3714"/>
                    <a:pt x="2939681" y="10325"/>
                  </a:cubicBezTo>
                  <a:cubicBezTo>
                    <a:pt x="2946291" y="16936"/>
                    <a:pt x="2950005" y="25902"/>
                    <a:pt x="2950005" y="35251"/>
                  </a:cubicBezTo>
                  <a:lnTo>
                    <a:pt x="2950005" y="1774897"/>
                  </a:lnTo>
                  <a:cubicBezTo>
                    <a:pt x="2950005" y="1784247"/>
                    <a:pt x="2946291" y="1793213"/>
                    <a:pt x="2939681" y="1799823"/>
                  </a:cubicBezTo>
                  <a:cubicBezTo>
                    <a:pt x="2933070" y="1806434"/>
                    <a:pt x="2924104" y="1810148"/>
                    <a:pt x="2914754" y="1810148"/>
                  </a:cubicBezTo>
                  <a:lnTo>
                    <a:pt x="35251" y="1810148"/>
                  </a:lnTo>
                  <a:cubicBezTo>
                    <a:pt x="25902" y="1810148"/>
                    <a:pt x="16936" y="1806434"/>
                    <a:pt x="10325" y="1799823"/>
                  </a:cubicBezTo>
                  <a:cubicBezTo>
                    <a:pt x="3714" y="1793213"/>
                    <a:pt x="0" y="1784247"/>
                    <a:pt x="0" y="1774897"/>
                  </a:cubicBezTo>
                  <a:lnTo>
                    <a:pt x="0" y="35251"/>
                  </a:lnTo>
                  <a:cubicBezTo>
                    <a:pt x="0" y="25902"/>
                    <a:pt x="3714" y="16936"/>
                    <a:pt x="10325" y="10325"/>
                  </a:cubicBezTo>
                  <a:cubicBezTo>
                    <a:pt x="16936" y="3714"/>
                    <a:pt x="25902" y="0"/>
                    <a:pt x="35251" y="0"/>
                  </a:cubicBezTo>
                  <a:close/>
                </a:path>
              </a:pathLst>
            </a:custGeom>
            <a:solidFill>
              <a:srgbClr val="FFDE59"/>
            </a:solidFill>
          </p:spPr>
        </p:sp>
        <p:sp>
          <p:nvSpPr>
            <p:cNvPr name="TextBox 8" id="8"/>
            <p:cNvSpPr txBox="true"/>
            <p:nvPr/>
          </p:nvSpPr>
          <p:spPr>
            <a:xfrm>
              <a:off x="0" y="-47625"/>
              <a:ext cx="2950005" cy="1857773"/>
            </a:xfrm>
            <a:prstGeom prst="rect">
              <a:avLst/>
            </a:prstGeom>
          </p:spPr>
          <p:txBody>
            <a:bodyPr anchor="ctr" rtlCol="false" tIns="50800" lIns="50800" bIns="50800" rIns="50800"/>
            <a:lstStyle/>
            <a:p>
              <a:pPr algn="ctr">
                <a:lnSpc>
                  <a:spcPts val="3499"/>
                </a:lnSpc>
              </a:pPr>
            </a:p>
          </p:txBody>
        </p:sp>
      </p:grpSp>
      <p:sp>
        <p:nvSpPr>
          <p:cNvPr name="Freeform 9" id="9"/>
          <p:cNvSpPr/>
          <p:nvPr/>
        </p:nvSpPr>
        <p:spPr>
          <a:xfrm flipH="false" flipV="false" rot="0">
            <a:off x="-789087" y="5143500"/>
            <a:ext cx="19866173" cy="8774227"/>
          </a:xfrm>
          <a:custGeom>
            <a:avLst/>
            <a:gdLst/>
            <a:ahLst/>
            <a:cxnLst/>
            <a:rect r="r" b="b" t="t" l="l"/>
            <a:pathLst>
              <a:path h="8774227" w="19866173">
                <a:moveTo>
                  <a:pt x="0" y="0"/>
                </a:moveTo>
                <a:lnTo>
                  <a:pt x="19866174" y="0"/>
                </a:lnTo>
                <a:lnTo>
                  <a:pt x="19866174" y="8774227"/>
                </a:lnTo>
                <a:lnTo>
                  <a:pt x="0" y="8774227"/>
                </a:lnTo>
                <a:lnTo>
                  <a:pt x="0" y="0"/>
                </a:lnTo>
                <a:close/>
              </a:path>
            </a:pathLst>
          </a:custGeom>
          <a:blipFill>
            <a:blip r:embed="rId5"/>
            <a:stretch>
              <a:fillRect l="0" t="0" r="0" b="0"/>
            </a:stretch>
          </a:blipFill>
        </p:spPr>
      </p:sp>
      <p:sp>
        <p:nvSpPr>
          <p:cNvPr name="TextBox 10" id="10"/>
          <p:cNvSpPr txBox="true"/>
          <p:nvPr/>
        </p:nvSpPr>
        <p:spPr>
          <a:xfrm rot="0">
            <a:off x="4439994" y="1570417"/>
            <a:ext cx="8874112" cy="613336"/>
          </a:xfrm>
          <a:prstGeom prst="rect">
            <a:avLst/>
          </a:prstGeom>
        </p:spPr>
        <p:txBody>
          <a:bodyPr anchor="t" rtlCol="false" tIns="0" lIns="0" bIns="0" rIns="0">
            <a:spAutoFit/>
          </a:bodyPr>
          <a:lstStyle/>
          <a:p>
            <a:pPr algn="ctr">
              <a:lnSpc>
                <a:spcPts val="5040"/>
              </a:lnSpc>
              <a:spcBef>
                <a:spcPct val="0"/>
              </a:spcBef>
            </a:pPr>
            <a:r>
              <a:rPr lang="en-US" sz="3600">
                <a:solidFill>
                  <a:srgbClr val="345E6A"/>
                </a:solidFill>
                <a:latin typeface="TAN Songbird"/>
                <a:ea typeface="TAN Songbird"/>
                <a:cs typeface="TAN Songbird"/>
                <a:sym typeface="TAN Songbird"/>
              </a:rPr>
              <a:t>C</a:t>
            </a:r>
            <a:r>
              <a:rPr lang="en-US" sz="3600">
                <a:solidFill>
                  <a:srgbClr val="345E6A"/>
                </a:solidFill>
                <a:latin typeface="TAN Songbird"/>
                <a:ea typeface="TAN Songbird"/>
                <a:cs typeface="TAN Songbird"/>
                <a:sym typeface="TAN Songbird"/>
              </a:rPr>
              <a:t>LOSING</a:t>
            </a:r>
            <a:r>
              <a:rPr lang="en-US" sz="3600">
                <a:solidFill>
                  <a:srgbClr val="345E6A"/>
                </a:solidFill>
                <a:latin typeface="TAN Songbird"/>
                <a:ea typeface="TAN Songbird"/>
                <a:cs typeface="TAN Songbird"/>
                <a:sym typeface="TAN Songbird"/>
              </a:rPr>
              <a:t> PRAYER</a:t>
            </a:r>
          </a:p>
        </p:txBody>
      </p:sp>
      <p:sp>
        <p:nvSpPr>
          <p:cNvPr name="Freeform 11" id="11"/>
          <p:cNvSpPr/>
          <p:nvPr/>
        </p:nvSpPr>
        <p:spPr>
          <a:xfrm flipH="false" flipV="false" rot="0">
            <a:off x="0" y="-1231094"/>
            <a:ext cx="4614846" cy="4230903"/>
          </a:xfrm>
          <a:custGeom>
            <a:avLst/>
            <a:gdLst/>
            <a:ahLst/>
            <a:cxnLst/>
            <a:rect r="r" b="b" t="t" l="l"/>
            <a:pathLst>
              <a:path h="4230903" w="4614846">
                <a:moveTo>
                  <a:pt x="0" y="0"/>
                </a:moveTo>
                <a:lnTo>
                  <a:pt x="4614846" y="0"/>
                </a:lnTo>
                <a:lnTo>
                  <a:pt x="4614846" y="4230903"/>
                </a:lnTo>
                <a:lnTo>
                  <a:pt x="0" y="4230903"/>
                </a:lnTo>
                <a:lnTo>
                  <a:pt x="0" y="0"/>
                </a:lnTo>
                <a:close/>
              </a:path>
            </a:pathLst>
          </a:custGeom>
          <a:blipFill>
            <a:blip r:embed="rId6"/>
            <a:stretch>
              <a:fillRect l="0" t="0" r="-41992" b="-94511"/>
            </a:stretch>
          </a:blipFill>
        </p:spPr>
      </p:sp>
      <p:sp>
        <p:nvSpPr>
          <p:cNvPr name="Freeform 12" id="12"/>
          <p:cNvSpPr/>
          <p:nvPr/>
        </p:nvSpPr>
        <p:spPr>
          <a:xfrm flipH="true" flipV="false" rot="0">
            <a:off x="13782725" y="-1086751"/>
            <a:ext cx="4614846" cy="4230903"/>
          </a:xfrm>
          <a:custGeom>
            <a:avLst/>
            <a:gdLst/>
            <a:ahLst/>
            <a:cxnLst/>
            <a:rect r="r" b="b" t="t" l="l"/>
            <a:pathLst>
              <a:path h="4230903" w="4614846">
                <a:moveTo>
                  <a:pt x="4614846" y="0"/>
                </a:moveTo>
                <a:lnTo>
                  <a:pt x="0" y="0"/>
                </a:lnTo>
                <a:lnTo>
                  <a:pt x="0" y="4230902"/>
                </a:lnTo>
                <a:lnTo>
                  <a:pt x="4614846" y="4230902"/>
                </a:lnTo>
                <a:lnTo>
                  <a:pt x="4614846" y="0"/>
                </a:lnTo>
                <a:close/>
              </a:path>
            </a:pathLst>
          </a:custGeom>
          <a:blipFill>
            <a:blip r:embed="rId6"/>
            <a:stretch>
              <a:fillRect l="0" t="0" r="-41992" b="-94511"/>
            </a:stretch>
          </a:blipFill>
        </p:spPr>
      </p:sp>
      <p:sp>
        <p:nvSpPr>
          <p:cNvPr name="Freeform 13" id="13"/>
          <p:cNvSpPr/>
          <p:nvPr/>
        </p:nvSpPr>
        <p:spPr>
          <a:xfrm flipH="false" flipV="false" rot="0">
            <a:off x="846915" y="2999809"/>
            <a:ext cx="3538477" cy="8764030"/>
          </a:xfrm>
          <a:custGeom>
            <a:avLst/>
            <a:gdLst/>
            <a:ahLst/>
            <a:cxnLst/>
            <a:rect r="r" b="b" t="t" l="l"/>
            <a:pathLst>
              <a:path h="8764030" w="3538477">
                <a:moveTo>
                  <a:pt x="0" y="0"/>
                </a:moveTo>
                <a:lnTo>
                  <a:pt x="3538478" y="0"/>
                </a:lnTo>
                <a:lnTo>
                  <a:pt x="3538478" y="8764030"/>
                </a:lnTo>
                <a:lnTo>
                  <a:pt x="0" y="876403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0">
            <a:off x="12342210" y="3173285"/>
            <a:ext cx="6216088" cy="6526077"/>
          </a:xfrm>
          <a:custGeom>
            <a:avLst/>
            <a:gdLst/>
            <a:ahLst/>
            <a:cxnLst/>
            <a:rect r="r" b="b" t="t" l="l"/>
            <a:pathLst>
              <a:path h="6526077" w="6216088">
                <a:moveTo>
                  <a:pt x="0" y="0"/>
                </a:moveTo>
                <a:lnTo>
                  <a:pt x="6216088" y="0"/>
                </a:lnTo>
                <a:lnTo>
                  <a:pt x="6216088" y="6526077"/>
                </a:lnTo>
                <a:lnTo>
                  <a:pt x="0" y="652607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false" rot="0">
            <a:off x="9438782" y="7635641"/>
            <a:ext cx="7253483" cy="3789945"/>
          </a:xfrm>
          <a:custGeom>
            <a:avLst/>
            <a:gdLst/>
            <a:ahLst/>
            <a:cxnLst/>
            <a:rect r="r" b="b" t="t" l="l"/>
            <a:pathLst>
              <a:path h="3789945" w="7253483">
                <a:moveTo>
                  <a:pt x="0" y="0"/>
                </a:moveTo>
                <a:lnTo>
                  <a:pt x="7253483" y="0"/>
                </a:lnTo>
                <a:lnTo>
                  <a:pt x="7253483" y="3789945"/>
                </a:lnTo>
                <a:lnTo>
                  <a:pt x="0" y="3789945"/>
                </a:lnTo>
                <a:lnTo>
                  <a:pt x="0" y="0"/>
                </a:lnTo>
                <a:close/>
              </a:path>
            </a:pathLst>
          </a:custGeom>
          <a:blipFill>
            <a:blip r:embed="rId11"/>
            <a:stretch>
              <a:fillRect l="0" t="0" r="0" b="0"/>
            </a:stretch>
          </a:blipFill>
        </p:spPr>
      </p:sp>
      <p:sp>
        <p:nvSpPr>
          <p:cNvPr name="Freeform 16" id="16"/>
          <p:cNvSpPr/>
          <p:nvPr/>
        </p:nvSpPr>
        <p:spPr>
          <a:xfrm flipH="true" flipV="false" rot="0">
            <a:off x="2616154" y="8463846"/>
            <a:ext cx="7253483" cy="3789945"/>
          </a:xfrm>
          <a:custGeom>
            <a:avLst/>
            <a:gdLst/>
            <a:ahLst/>
            <a:cxnLst/>
            <a:rect r="r" b="b" t="t" l="l"/>
            <a:pathLst>
              <a:path h="3789945" w="7253483">
                <a:moveTo>
                  <a:pt x="7253483" y="0"/>
                </a:moveTo>
                <a:lnTo>
                  <a:pt x="0" y="0"/>
                </a:lnTo>
                <a:lnTo>
                  <a:pt x="0" y="3789945"/>
                </a:lnTo>
                <a:lnTo>
                  <a:pt x="7253483" y="3789945"/>
                </a:lnTo>
                <a:lnTo>
                  <a:pt x="7253483" y="0"/>
                </a:lnTo>
                <a:close/>
              </a:path>
            </a:pathLst>
          </a:custGeom>
          <a:blipFill>
            <a:blip r:embed="rId11"/>
            <a:stretch>
              <a:fillRect l="0" t="0" r="0" b="0"/>
            </a:stretch>
          </a:blipFill>
        </p:spPr>
      </p:sp>
      <p:sp>
        <p:nvSpPr>
          <p:cNvPr name="Freeform 17" id="17"/>
          <p:cNvSpPr/>
          <p:nvPr/>
        </p:nvSpPr>
        <p:spPr>
          <a:xfrm flipH="false" flipV="false" rot="0">
            <a:off x="787503" y="1500895"/>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12"/>
            <a:stretch>
              <a:fillRect l="0" t="0" r="-8404" b="0"/>
            </a:stretch>
          </a:blipFill>
        </p:spPr>
      </p:sp>
      <p:sp>
        <p:nvSpPr>
          <p:cNvPr name="Freeform 18" id="18"/>
          <p:cNvSpPr/>
          <p:nvPr/>
        </p:nvSpPr>
        <p:spPr>
          <a:xfrm flipH="false" flipV="false" rot="0">
            <a:off x="12851311" y="6975362"/>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12"/>
            <a:stretch>
              <a:fillRect l="0" t="0" r="-8404" b="0"/>
            </a:stretch>
          </a:blipFill>
        </p:spPr>
      </p:sp>
      <p:sp>
        <p:nvSpPr>
          <p:cNvPr name="TextBox 19" id="19"/>
          <p:cNvSpPr txBox="true"/>
          <p:nvPr/>
        </p:nvSpPr>
        <p:spPr>
          <a:xfrm rot="0">
            <a:off x="5052143" y="3105537"/>
            <a:ext cx="7734545" cy="4388936"/>
          </a:xfrm>
          <a:prstGeom prst="rect">
            <a:avLst/>
          </a:prstGeom>
        </p:spPr>
        <p:txBody>
          <a:bodyPr anchor="t" rtlCol="false" tIns="0" lIns="0" bIns="0" rIns="0">
            <a:spAutoFit/>
          </a:bodyPr>
          <a:lstStyle/>
          <a:p>
            <a:pPr algn="l">
              <a:lnSpc>
                <a:spcPts val="3220"/>
              </a:lnSpc>
              <a:spcBef>
                <a:spcPct val="0"/>
              </a:spcBef>
            </a:pPr>
            <a:r>
              <a:rPr lang="en-US" sz="2300">
                <a:solidFill>
                  <a:srgbClr val="345E6A"/>
                </a:solidFill>
                <a:latin typeface="Canva Sans"/>
                <a:ea typeface="Canva Sans"/>
                <a:cs typeface="Canva Sans"/>
                <a:sym typeface="Canva Sans"/>
              </a:rPr>
              <a:t>Dear Jesus,</a:t>
            </a:r>
          </a:p>
          <a:p>
            <a:pPr algn="l">
              <a:lnSpc>
                <a:spcPts val="3220"/>
              </a:lnSpc>
              <a:spcBef>
                <a:spcPct val="0"/>
              </a:spcBef>
            </a:pPr>
          </a:p>
          <a:p>
            <a:pPr algn="l">
              <a:lnSpc>
                <a:spcPts val="3220"/>
              </a:lnSpc>
              <a:spcBef>
                <a:spcPct val="0"/>
              </a:spcBef>
            </a:pPr>
            <a:r>
              <a:rPr lang="en-US" sz="2300">
                <a:solidFill>
                  <a:srgbClr val="345E6A"/>
                </a:solidFill>
                <a:latin typeface="Canva Sans"/>
                <a:ea typeface="Canva Sans"/>
                <a:cs typeface="Canva Sans"/>
                <a:sym typeface="Canva Sans"/>
              </a:rPr>
              <a:t>Thank You for loving us and teaching us how to live in peace. Help us to use kind words, forgive those who hurt us, and say sorry when we make mistakes. Teach us to stop fighting and become peacemakers in our homes, our schools, and our MFC Kids family. May our words and actions always bring love, joy, and peace to everyone we meet.</a:t>
            </a:r>
          </a:p>
          <a:p>
            <a:pPr algn="l">
              <a:lnSpc>
                <a:spcPts val="3220"/>
              </a:lnSpc>
              <a:spcBef>
                <a:spcPct val="0"/>
              </a:spcBef>
            </a:pPr>
          </a:p>
          <a:p>
            <a:pPr algn="l">
              <a:lnSpc>
                <a:spcPts val="3220"/>
              </a:lnSpc>
              <a:spcBef>
                <a:spcPct val="0"/>
              </a:spcBef>
            </a:pPr>
            <a:r>
              <a:rPr lang="en-US" sz="2300">
                <a:solidFill>
                  <a:srgbClr val="345E6A"/>
                </a:solidFill>
                <a:latin typeface="Canva Sans"/>
                <a:ea typeface="Canva Sans"/>
                <a:cs typeface="Canva Sans"/>
                <a:sym typeface="Canva Sans"/>
              </a:rPr>
              <a:t>Amen.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3247418" y="354692"/>
            <a:ext cx="13193747" cy="8229600"/>
          </a:xfrm>
          <a:custGeom>
            <a:avLst/>
            <a:gdLst/>
            <a:ahLst/>
            <a:cxnLst/>
            <a:rect r="r" b="b" t="t" l="l"/>
            <a:pathLst>
              <a:path h="8229600" w="13193747">
                <a:moveTo>
                  <a:pt x="0" y="0"/>
                </a:moveTo>
                <a:lnTo>
                  <a:pt x="13193748" y="0"/>
                </a:lnTo>
                <a:lnTo>
                  <a:pt x="13193748"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0">
            <a:off x="78583" y="-707005"/>
            <a:ext cx="10213863" cy="11905120"/>
          </a:xfrm>
          <a:custGeom>
            <a:avLst/>
            <a:gdLst/>
            <a:ahLst/>
            <a:cxnLst/>
            <a:rect r="r" b="b" t="t" l="l"/>
            <a:pathLst>
              <a:path h="11905120" w="10213863">
                <a:moveTo>
                  <a:pt x="0" y="0"/>
                </a:moveTo>
                <a:lnTo>
                  <a:pt x="10213864" y="0"/>
                </a:lnTo>
                <a:lnTo>
                  <a:pt x="10213864" y="11905120"/>
                </a:lnTo>
                <a:lnTo>
                  <a:pt x="0" y="11905120"/>
                </a:lnTo>
                <a:lnTo>
                  <a:pt x="0" y="0"/>
                </a:lnTo>
                <a:close/>
              </a:path>
            </a:pathLst>
          </a:custGeom>
          <a:blipFill>
            <a:blip r:embed="rId4"/>
            <a:stretch>
              <a:fillRect l="0" t="0" r="0" b="0"/>
            </a:stretch>
          </a:blipFill>
        </p:spPr>
      </p:sp>
      <p:sp>
        <p:nvSpPr>
          <p:cNvPr name="Freeform 5" id="5"/>
          <p:cNvSpPr/>
          <p:nvPr/>
        </p:nvSpPr>
        <p:spPr>
          <a:xfrm flipH="false" flipV="false" rot="0">
            <a:off x="-446780" y="3200980"/>
            <a:ext cx="19866173" cy="8774227"/>
          </a:xfrm>
          <a:custGeom>
            <a:avLst/>
            <a:gdLst/>
            <a:ahLst/>
            <a:cxnLst/>
            <a:rect r="r" b="b" t="t" l="l"/>
            <a:pathLst>
              <a:path h="8774227" w="19866173">
                <a:moveTo>
                  <a:pt x="0" y="0"/>
                </a:moveTo>
                <a:lnTo>
                  <a:pt x="19866173" y="0"/>
                </a:lnTo>
                <a:lnTo>
                  <a:pt x="19866173" y="8774226"/>
                </a:lnTo>
                <a:lnTo>
                  <a:pt x="0" y="8774226"/>
                </a:lnTo>
                <a:lnTo>
                  <a:pt x="0" y="0"/>
                </a:lnTo>
                <a:close/>
              </a:path>
            </a:pathLst>
          </a:custGeom>
          <a:blipFill>
            <a:blip r:embed="rId5"/>
            <a:stretch>
              <a:fillRect l="0" t="0" r="0" b="0"/>
            </a:stretch>
          </a:blipFill>
        </p:spPr>
      </p:sp>
      <p:sp>
        <p:nvSpPr>
          <p:cNvPr name="Freeform 6" id="6"/>
          <p:cNvSpPr/>
          <p:nvPr/>
        </p:nvSpPr>
        <p:spPr>
          <a:xfrm flipH="false" flipV="false" rot="0">
            <a:off x="0" y="-1231094"/>
            <a:ext cx="4614846" cy="4230903"/>
          </a:xfrm>
          <a:custGeom>
            <a:avLst/>
            <a:gdLst/>
            <a:ahLst/>
            <a:cxnLst/>
            <a:rect r="r" b="b" t="t" l="l"/>
            <a:pathLst>
              <a:path h="4230903" w="4614846">
                <a:moveTo>
                  <a:pt x="0" y="0"/>
                </a:moveTo>
                <a:lnTo>
                  <a:pt x="4614846" y="0"/>
                </a:lnTo>
                <a:lnTo>
                  <a:pt x="4614846" y="4230903"/>
                </a:lnTo>
                <a:lnTo>
                  <a:pt x="0" y="4230903"/>
                </a:lnTo>
                <a:lnTo>
                  <a:pt x="0" y="0"/>
                </a:lnTo>
                <a:close/>
              </a:path>
            </a:pathLst>
          </a:custGeom>
          <a:blipFill>
            <a:blip r:embed="rId6"/>
            <a:stretch>
              <a:fillRect l="0" t="0" r="-41992" b="-94511"/>
            </a:stretch>
          </a:blipFill>
        </p:spPr>
      </p:sp>
      <p:sp>
        <p:nvSpPr>
          <p:cNvPr name="Freeform 7" id="7"/>
          <p:cNvSpPr/>
          <p:nvPr/>
        </p:nvSpPr>
        <p:spPr>
          <a:xfrm flipH="true" flipV="true" rot="0">
            <a:off x="12003801" y="-646076"/>
            <a:ext cx="6988788" cy="4114800"/>
          </a:xfrm>
          <a:custGeom>
            <a:avLst/>
            <a:gdLst/>
            <a:ahLst/>
            <a:cxnLst/>
            <a:rect r="r" b="b" t="t" l="l"/>
            <a:pathLst>
              <a:path h="4114800" w="6988788">
                <a:moveTo>
                  <a:pt x="6988788" y="4114800"/>
                </a:moveTo>
                <a:lnTo>
                  <a:pt x="0" y="4114800"/>
                </a:lnTo>
                <a:lnTo>
                  <a:pt x="0" y="0"/>
                </a:lnTo>
                <a:lnTo>
                  <a:pt x="6988788" y="0"/>
                </a:lnTo>
                <a:lnTo>
                  <a:pt x="6988788" y="4114800"/>
                </a:lnTo>
                <a:close/>
              </a:path>
            </a:pathLst>
          </a:custGeom>
          <a:blipFill>
            <a:blip r:embed="rId6"/>
            <a:stretch>
              <a:fillRect l="-771" t="-116601" r="-771" b="0"/>
            </a:stretch>
          </a:blipFill>
        </p:spPr>
      </p:sp>
      <p:sp>
        <p:nvSpPr>
          <p:cNvPr name="Freeform 8" id="8"/>
          <p:cNvSpPr/>
          <p:nvPr/>
        </p:nvSpPr>
        <p:spPr>
          <a:xfrm flipH="false" flipV="false" rot="0">
            <a:off x="1131002" y="3989975"/>
            <a:ext cx="2352842" cy="3752040"/>
          </a:xfrm>
          <a:custGeom>
            <a:avLst/>
            <a:gdLst/>
            <a:ahLst/>
            <a:cxnLst/>
            <a:rect r="r" b="b" t="t" l="l"/>
            <a:pathLst>
              <a:path h="3752040" w="2352842">
                <a:moveTo>
                  <a:pt x="0" y="0"/>
                </a:moveTo>
                <a:lnTo>
                  <a:pt x="2352842" y="0"/>
                </a:lnTo>
                <a:lnTo>
                  <a:pt x="2352842" y="3752040"/>
                </a:lnTo>
                <a:lnTo>
                  <a:pt x="0" y="3752040"/>
                </a:lnTo>
                <a:lnTo>
                  <a:pt x="0" y="0"/>
                </a:lnTo>
                <a:close/>
              </a:path>
            </a:pathLst>
          </a:custGeom>
          <a:blipFill>
            <a:blip r:embed="rId7"/>
            <a:stretch>
              <a:fillRect l="0" t="0" r="0" b="0"/>
            </a:stretch>
          </a:blipFill>
        </p:spPr>
      </p:sp>
      <p:sp>
        <p:nvSpPr>
          <p:cNvPr name="Freeform 9" id="9"/>
          <p:cNvSpPr/>
          <p:nvPr/>
        </p:nvSpPr>
        <p:spPr>
          <a:xfrm flipH="false" flipV="false" rot="0">
            <a:off x="15284914" y="2749096"/>
            <a:ext cx="2664971" cy="4992919"/>
          </a:xfrm>
          <a:custGeom>
            <a:avLst/>
            <a:gdLst/>
            <a:ahLst/>
            <a:cxnLst/>
            <a:rect r="r" b="b" t="t" l="l"/>
            <a:pathLst>
              <a:path h="4992919" w="2664971">
                <a:moveTo>
                  <a:pt x="0" y="0"/>
                </a:moveTo>
                <a:lnTo>
                  <a:pt x="2664971" y="0"/>
                </a:lnTo>
                <a:lnTo>
                  <a:pt x="2664971" y="4992919"/>
                </a:lnTo>
                <a:lnTo>
                  <a:pt x="0" y="4992919"/>
                </a:lnTo>
                <a:lnTo>
                  <a:pt x="0" y="0"/>
                </a:lnTo>
                <a:close/>
              </a:path>
            </a:pathLst>
          </a:custGeom>
          <a:blipFill>
            <a:blip r:embed="rId8"/>
            <a:stretch>
              <a:fillRect l="0" t="0" r="0" b="0"/>
            </a:stretch>
          </a:blipFill>
        </p:spPr>
      </p:sp>
      <p:sp>
        <p:nvSpPr>
          <p:cNvPr name="TextBox 10" id="10"/>
          <p:cNvSpPr txBox="true"/>
          <p:nvPr/>
        </p:nvSpPr>
        <p:spPr>
          <a:xfrm rot="0">
            <a:off x="4058543" y="2945197"/>
            <a:ext cx="9854111" cy="1329634"/>
          </a:xfrm>
          <a:prstGeom prst="rect">
            <a:avLst/>
          </a:prstGeom>
        </p:spPr>
        <p:txBody>
          <a:bodyPr anchor="t" rtlCol="false" tIns="0" lIns="0" bIns="0" rIns="0">
            <a:spAutoFit/>
          </a:bodyPr>
          <a:lstStyle/>
          <a:p>
            <a:pPr algn="ctr">
              <a:lnSpc>
                <a:spcPts val="7055"/>
              </a:lnSpc>
              <a:spcBef>
                <a:spcPct val="0"/>
              </a:spcBef>
            </a:pPr>
            <a:r>
              <a:rPr lang="en-US" sz="5039">
                <a:solidFill>
                  <a:srgbClr val="345E6A"/>
                </a:solidFill>
                <a:latin typeface="TAN Songbird"/>
                <a:ea typeface="TAN Songbird"/>
                <a:cs typeface="TAN Songbird"/>
                <a:sym typeface="TAN Songbird"/>
              </a:rPr>
              <a:t>STARTS WITH ME</a:t>
            </a:r>
          </a:p>
        </p:txBody>
      </p:sp>
      <p:sp>
        <p:nvSpPr>
          <p:cNvPr name="TextBox 11" id="11"/>
          <p:cNvSpPr txBox="true"/>
          <p:nvPr/>
        </p:nvSpPr>
        <p:spPr>
          <a:xfrm rot="0">
            <a:off x="6295296" y="1492205"/>
            <a:ext cx="5380604" cy="1323346"/>
          </a:xfrm>
          <a:prstGeom prst="rect">
            <a:avLst/>
          </a:prstGeom>
        </p:spPr>
        <p:txBody>
          <a:bodyPr anchor="t" rtlCol="false" tIns="0" lIns="0" bIns="0" rIns="0">
            <a:spAutoFit/>
          </a:bodyPr>
          <a:lstStyle/>
          <a:p>
            <a:pPr algn="ctr">
              <a:lnSpc>
                <a:spcPts val="10079"/>
              </a:lnSpc>
              <a:spcBef>
                <a:spcPct val="0"/>
              </a:spcBef>
            </a:pPr>
            <a:r>
              <a:rPr lang="en-US" sz="7199">
                <a:solidFill>
                  <a:srgbClr val="345E6A"/>
                </a:solidFill>
                <a:latin typeface="TAN Songbird"/>
                <a:ea typeface="TAN Songbird"/>
                <a:cs typeface="TAN Songbird"/>
                <a:sym typeface="TAN Songbird"/>
              </a:rPr>
              <a:t>PEACE</a:t>
            </a:r>
          </a:p>
        </p:txBody>
      </p:sp>
      <p:sp>
        <p:nvSpPr>
          <p:cNvPr name="Freeform 12" id="12"/>
          <p:cNvSpPr/>
          <p:nvPr/>
        </p:nvSpPr>
        <p:spPr>
          <a:xfrm flipH="false" flipV="false" rot="0">
            <a:off x="11233555" y="-187257"/>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9"/>
            <a:stretch>
              <a:fillRect l="0" t="0" r="-8404" b="0"/>
            </a:stretch>
          </a:blipFill>
        </p:spPr>
      </p:sp>
      <p:sp>
        <p:nvSpPr>
          <p:cNvPr name="Freeform 13" id="13"/>
          <p:cNvSpPr/>
          <p:nvPr/>
        </p:nvSpPr>
        <p:spPr>
          <a:xfrm flipH="false" flipV="false" rot="0">
            <a:off x="3377354" y="4469492"/>
            <a:ext cx="3616323" cy="5156966"/>
          </a:xfrm>
          <a:custGeom>
            <a:avLst/>
            <a:gdLst/>
            <a:ahLst/>
            <a:cxnLst/>
            <a:rect r="r" b="b" t="t" l="l"/>
            <a:pathLst>
              <a:path h="5156966" w="3616323">
                <a:moveTo>
                  <a:pt x="0" y="0"/>
                </a:moveTo>
                <a:lnTo>
                  <a:pt x="3616322" y="0"/>
                </a:lnTo>
                <a:lnTo>
                  <a:pt x="3616322" y="5156966"/>
                </a:lnTo>
                <a:lnTo>
                  <a:pt x="0" y="515696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true" flipV="false" rot="0">
            <a:off x="11338459" y="4469492"/>
            <a:ext cx="3267526" cy="5135602"/>
          </a:xfrm>
          <a:custGeom>
            <a:avLst/>
            <a:gdLst/>
            <a:ahLst/>
            <a:cxnLst/>
            <a:rect r="r" b="b" t="t" l="l"/>
            <a:pathLst>
              <a:path h="5135602" w="3267526">
                <a:moveTo>
                  <a:pt x="3267526" y="0"/>
                </a:moveTo>
                <a:lnTo>
                  <a:pt x="0" y="0"/>
                </a:lnTo>
                <a:lnTo>
                  <a:pt x="0" y="5135601"/>
                </a:lnTo>
                <a:lnTo>
                  <a:pt x="3267526" y="5135601"/>
                </a:lnTo>
                <a:lnTo>
                  <a:pt x="3267526" y="0"/>
                </a:lnTo>
                <a:close/>
              </a:path>
            </a:pathLst>
          </a:custGeom>
          <a:blipFill>
            <a:blip r:embed="rId12"/>
            <a:stretch>
              <a:fillRect l="0" t="0" r="0" b="0"/>
            </a:stretch>
          </a:blipFill>
        </p:spPr>
      </p:sp>
      <p:sp>
        <p:nvSpPr>
          <p:cNvPr name="Freeform 15" id="15"/>
          <p:cNvSpPr/>
          <p:nvPr/>
        </p:nvSpPr>
        <p:spPr>
          <a:xfrm flipH="false" flipV="false" rot="0">
            <a:off x="13110102" y="7054824"/>
            <a:ext cx="7253483" cy="3789945"/>
          </a:xfrm>
          <a:custGeom>
            <a:avLst/>
            <a:gdLst/>
            <a:ahLst/>
            <a:cxnLst/>
            <a:rect r="r" b="b" t="t" l="l"/>
            <a:pathLst>
              <a:path h="3789945" w="7253483">
                <a:moveTo>
                  <a:pt x="0" y="0"/>
                </a:moveTo>
                <a:lnTo>
                  <a:pt x="7253483" y="0"/>
                </a:lnTo>
                <a:lnTo>
                  <a:pt x="7253483" y="3789945"/>
                </a:lnTo>
                <a:lnTo>
                  <a:pt x="0" y="3789945"/>
                </a:lnTo>
                <a:lnTo>
                  <a:pt x="0" y="0"/>
                </a:lnTo>
                <a:close/>
              </a:path>
            </a:pathLst>
          </a:custGeom>
          <a:blipFill>
            <a:blip r:embed="rId13"/>
            <a:stretch>
              <a:fillRect l="0" t="0" r="0" b="0"/>
            </a:stretch>
          </a:blipFill>
        </p:spPr>
      </p:sp>
      <p:sp>
        <p:nvSpPr>
          <p:cNvPr name="Freeform 16" id="16"/>
          <p:cNvSpPr/>
          <p:nvPr/>
        </p:nvSpPr>
        <p:spPr>
          <a:xfrm flipH="false" flipV="false" rot="0">
            <a:off x="14605985" y="5083711"/>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9"/>
            <a:stretch>
              <a:fillRect l="0" t="0" r="-8404" b="0"/>
            </a:stretch>
          </a:blipFill>
        </p:spPr>
      </p:sp>
      <p:sp>
        <p:nvSpPr>
          <p:cNvPr name="Freeform 17" id="17"/>
          <p:cNvSpPr/>
          <p:nvPr/>
        </p:nvSpPr>
        <p:spPr>
          <a:xfrm flipH="true" flipV="false" rot="0">
            <a:off x="-1411359" y="7054824"/>
            <a:ext cx="6596874" cy="4741503"/>
          </a:xfrm>
          <a:custGeom>
            <a:avLst/>
            <a:gdLst/>
            <a:ahLst/>
            <a:cxnLst/>
            <a:rect r="r" b="b" t="t" l="l"/>
            <a:pathLst>
              <a:path h="4741503" w="6596874">
                <a:moveTo>
                  <a:pt x="6596874" y="0"/>
                </a:moveTo>
                <a:lnTo>
                  <a:pt x="0" y="0"/>
                </a:lnTo>
                <a:lnTo>
                  <a:pt x="0" y="4741503"/>
                </a:lnTo>
                <a:lnTo>
                  <a:pt x="6596874" y="4741503"/>
                </a:lnTo>
                <a:lnTo>
                  <a:pt x="6596874" y="0"/>
                </a:lnTo>
                <a:close/>
              </a:path>
            </a:pathLst>
          </a:custGeom>
          <a:blipFill>
            <a:blip r:embed="rId14"/>
            <a:stretch>
              <a:fillRect l="0" t="0" r="0" b="0"/>
            </a:stretch>
          </a:blipFill>
        </p:spPr>
      </p:sp>
      <p:grpSp>
        <p:nvGrpSpPr>
          <p:cNvPr name="Group 18" id="18"/>
          <p:cNvGrpSpPr/>
          <p:nvPr/>
        </p:nvGrpSpPr>
        <p:grpSpPr>
          <a:xfrm rot="0">
            <a:off x="7362063" y="7054824"/>
            <a:ext cx="3563875" cy="1586469"/>
            <a:chOff x="0" y="0"/>
            <a:chExt cx="938634" cy="417835"/>
          </a:xfrm>
        </p:grpSpPr>
        <p:sp>
          <p:nvSpPr>
            <p:cNvPr name="Freeform 19" id="19"/>
            <p:cNvSpPr/>
            <p:nvPr/>
          </p:nvSpPr>
          <p:spPr>
            <a:xfrm flipH="false" flipV="false" rot="0">
              <a:off x="0" y="0"/>
              <a:ext cx="938634" cy="417835"/>
            </a:xfrm>
            <a:custGeom>
              <a:avLst/>
              <a:gdLst/>
              <a:ahLst/>
              <a:cxnLst/>
              <a:rect r="r" b="b" t="t" l="l"/>
              <a:pathLst>
                <a:path h="417835" w="938634">
                  <a:moveTo>
                    <a:pt x="58653" y="0"/>
                  </a:moveTo>
                  <a:lnTo>
                    <a:pt x="879981" y="0"/>
                  </a:lnTo>
                  <a:cubicBezTo>
                    <a:pt x="912374" y="0"/>
                    <a:pt x="938634" y="26260"/>
                    <a:pt x="938634" y="58653"/>
                  </a:cubicBezTo>
                  <a:lnTo>
                    <a:pt x="938634" y="359182"/>
                  </a:lnTo>
                  <a:cubicBezTo>
                    <a:pt x="938634" y="391576"/>
                    <a:pt x="912374" y="417835"/>
                    <a:pt x="879981" y="417835"/>
                  </a:cubicBezTo>
                  <a:lnTo>
                    <a:pt x="58653" y="417835"/>
                  </a:lnTo>
                  <a:cubicBezTo>
                    <a:pt x="26260" y="417835"/>
                    <a:pt x="0" y="391576"/>
                    <a:pt x="0" y="359182"/>
                  </a:cubicBezTo>
                  <a:lnTo>
                    <a:pt x="0" y="58653"/>
                  </a:lnTo>
                  <a:cubicBezTo>
                    <a:pt x="0" y="26260"/>
                    <a:pt x="26260" y="0"/>
                    <a:pt x="58653" y="0"/>
                  </a:cubicBezTo>
                  <a:close/>
                </a:path>
              </a:pathLst>
            </a:custGeom>
            <a:solidFill>
              <a:srgbClr val="FFDE59"/>
            </a:solidFill>
          </p:spPr>
        </p:sp>
        <p:sp>
          <p:nvSpPr>
            <p:cNvPr name="TextBox 20" id="20"/>
            <p:cNvSpPr txBox="true"/>
            <p:nvPr/>
          </p:nvSpPr>
          <p:spPr>
            <a:xfrm>
              <a:off x="0" y="-47625"/>
              <a:ext cx="938634" cy="465460"/>
            </a:xfrm>
            <a:prstGeom prst="rect">
              <a:avLst/>
            </a:prstGeom>
          </p:spPr>
          <p:txBody>
            <a:bodyPr anchor="ctr" rtlCol="false" tIns="50800" lIns="50800" bIns="50800" rIns="50800"/>
            <a:lstStyle/>
            <a:p>
              <a:pPr algn="ctr">
                <a:lnSpc>
                  <a:spcPts val="3499"/>
                </a:lnSpc>
              </a:pPr>
            </a:p>
          </p:txBody>
        </p:sp>
      </p:grpSp>
      <p:grpSp>
        <p:nvGrpSpPr>
          <p:cNvPr name="Group 21" id="21"/>
          <p:cNvGrpSpPr/>
          <p:nvPr/>
        </p:nvGrpSpPr>
        <p:grpSpPr>
          <a:xfrm rot="0">
            <a:off x="7503662" y="7176469"/>
            <a:ext cx="3280675" cy="1343179"/>
            <a:chOff x="0" y="0"/>
            <a:chExt cx="864046" cy="353759"/>
          </a:xfrm>
        </p:grpSpPr>
        <p:sp>
          <p:nvSpPr>
            <p:cNvPr name="Freeform 22" id="22"/>
            <p:cNvSpPr/>
            <p:nvPr/>
          </p:nvSpPr>
          <p:spPr>
            <a:xfrm flipH="false" flipV="false" rot="0">
              <a:off x="0" y="0"/>
              <a:ext cx="864046" cy="353759"/>
            </a:xfrm>
            <a:custGeom>
              <a:avLst/>
              <a:gdLst/>
              <a:ahLst/>
              <a:cxnLst/>
              <a:rect r="r" b="b" t="t" l="l"/>
              <a:pathLst>
                <a:path h="353759" w="864046">
                  <a:moveTo>
                    <a:pt x="63716" y="0"/>
                  </a:moveTo>
                  <a:lnTo>
                    <a:pt x="800330" y="0"/>
                  </a:lnTo>
                  <a:cubicBezTo>
                    <a:pt x="835520" y="0"/>
                    <a:pt x="864046" y="28527"/>
                    <a:pt x="864046" y="63716"/>
                  </a:cubicBezTo>
                  <a:lnTo>
                    <a:pt x="864046" y="290043"/>
                  </a:lnTo>
                  <a:cubicBezTo>
                    <a:pt x="864046" y="306942"/>
                    <a:pt x="857333" y="323148"/>
                    <a:pt x="845384" y="335097"/>
                  </a:cubicBezTo>
                  <a:cubicBezTo>
                    <a:pt x="833435" y="347046"/>
                    <a:pt x="817229" y="353759"/>
                    <a:pt x="800330" y="353759"/>
                  </a:cubicBezTo>
                  <a:lnTo>
                    <a:pt x="63716" y="353759"/>
                  </a:lnTo>
                  <a:cubicBezTo>
                    <a:pt x="28527" y="353759"/>
                    <a:pt x="0" y="325232"/>
                    <a:pt x="0" y="290043"/>
                  </a:cubicBezTo>
                  <a:lnTo>
                    <a:pt x="0" y="63716"/>
                  </a:lnTo>
                  <a:cubicBezTo>
                    <a:pt x="0" y="28527"/>
                    <a:pt x="28527" y="0"/>
                    <a:pt x="63716" y="0"/>
                  </a:cubicBezTo>
                  <a:close/>
                </a:path>
              </a:pathLst>
            </a:custGeom>
            <a:solidFill>
              <a:srgbClr val="FFDE59"/>
            </a:solidFill>
            <a:ln w="38100" cap="rnd">
              <a:solidFill>
                <a:srgbClr val="FFFFFF"/>
              </a:solidFill>
              <a:prstDash val="lgDash"/>
              <a:round/>
            </a:ln>
          </p:spPr>
        </p:sp>
        <p:sp>
          <p:nvSpPr>
            <p:cNvPr name="TextBox 23" id="23"/>
            <p:cNvSpPr txBox="true"/>
            <p:nvPr/>
          </p:nvSpPr>
          <p:spPr>
            <a:xfrm>
              <a:off x="0" y="-47625"/>
              <a:ext cx="864046" cy="401384"/>
            </a:xfrm>
            <a:prstGeom prst="rect">
              <a:avLst/>
            </a:prstGeom>
          </p:spPr>
          <p:txBody>
            <a:bodyPr anchor="ctr" rtlCol="false" tIns="50800" lIns="50800" bIns="50800" rIns="50800"/>
            <a:lstStyle/>
            <a:p>
              <a:pPr algn="ctr">
                <a:lnSpc>
                  <a:spcPts val="3499"/>
                </a:lnSpc>
              </a:pPr>
            </a:p>
          </p:txBody>
        </p:sp>
      </p:grpSp>
      <p:sp>
        <p:nvSpPr>
          <p:cNvPr name="TextBox 24" id="24"/>
          <p:cNvSpPr txBox="true"/>
          <p:nvPr/>
        </p:nvSpPr>
        <p:spPr>
          <a:xfrm rot="0">
            <a:off x="7598488" y="7613127"/>
            <a:ext cx="3017221" cy="422238"/>
          </a:xfrm>
          <a:prstGeom prst="rect">
            <a:avLst/>
          </a:prstGeom>
        </p:spPr>
        <p:txBody>
          <a:bodyPr anchor="t" rtlCol="false" tIns="0" lIns="0" bIns="0" rIns="0">
            <a:spAutoFit/>
          </a:bodyPr>
          <a:lstStyle/>
          <a:p>
            <a:pPr algn="ctr">
              <a:lnSpc>
                <a:spcPts val="3499"/>
              </a:lnSpc>
              <a:spcBef>
                <a:spcPct val="0"/>
              </a:spcBef>
            </a:pPr>
            <a:r>
              <a:rPr lang="en-US" sz="2499">
                <a:solidFill>
                  <a:srgbClr val="345E6A"/>
                </a:solidFill>
                <a:latin typeface="Gordita"/>
                <a:ea typeface="Gordita"/>
                <a:cs typeface="Gordita"/>
                <a:sym typeface="Gordita"/>
              </a:rPr>
              <a:t>JULY 2026</a:t>
            </a:r>
          </a:p>
        </p:txBody>
      </p:sp>
      <p:sp>
        <p:nvSpPr>
          <p:cNvPr name="Freeform 25" id="25"/>
          <p:cNvSpPr/>
          <p:nvPr/>
        </p:nvSpPr>
        <p:spPr>
          <a:xfrm flipH="false" flipV="false" rot="0">
            <a:off x="-875733" y="5483349"/>
            <a:ext cx="4264640" cy="3942226"/>
          </a:xfrm>
          <a:custGeom>
            <a:avLst/>
            <a:gdLst/>
            <a:ahLst/>
            <a:cxnLst/>
            <a:rect r="r" b="b" t="t" l="l"/>
            <a:pathLst>
              <a:path h="3942226" w="4264640">
                <a:moveTo>
                  <a:pt x="0" y="0"/>
                </a:moveTo>
                <a:lnTo>
                  <a:pt x="4264640" y="0"/>
                </a:lnTo>
                <a:lnTo>
                  <a:pt x="4264640" y="3942226"/>
                </a:lnTo>
                <a:lnTo>
                  <a:pt x="0" y="3942226"/>
                </a:lnTo>
                <a:lnTo>
                  <a:pt x="0" y="0"/>
                </a:lnTo>
                <a:close/>
              </a:path>
            </a:pathLst>
          </a:custGeom>
          <a:blipFill>
            <a:blip r:embed="rId9"/>
            <a:stretch>
              <a:fillRect l="0" t="0" r="-8404"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DAHOVNuNypM</dc:identifier>
  <dcterms:modified xsi:type="dcterms:W3CDTF">2011-08-01T06:04:30Z</dcterms:modified>
  <cp:revision>1</cp:revision>
  <dc:title>peace</dc:title>
</cp:coreProperties>
</file>