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F97A-0532-3824-62CD-279144F05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3D007-1C59-9B28-F465-1FCAA24BF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9CC94-E2DD-AC5C-FAF8-90C046CD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D5AC5-AB2D-B7A3-0735-1584460A8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276E-DF11-5AF0-7815-53E180103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8884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0FA2-345B-4B8F-90CB-2E8A6D3D8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C5D4C-03B1-A74B-B148-F457A4E83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7E2D4-A0C1-29E4-6927-648AA61F7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8C916-723C-0631-94C6-3CEC561F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AE4AB-1CF3-50C4-A545-CAC72CE3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2656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15B8-6C54-BA4D-FC10-5E3605FF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12701-B207-C06F-7FD7-422C37FFA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890D-D6A8-ACA8-2F31-A398C8E6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A3CA-0639-1E45-42D0-ABFA9931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DDCC0-74B0-3600-DAF3-736175FB4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723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1E0B5-AE6C-5664-B9E9-DD985B35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ADF33-D843-8B29-5EC5-493D176415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35D14-1C79-C83F-6157-3F6C84AD3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F71E49-5825-FF76-2AE3-DEC5418B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DE6BC-B7DB-8B62-ACBD-35639D0C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61F3E-807D-91F9-77C1-98F4FDC95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27301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EC33-15D3-7A30-0B8D-36F52AD5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1A9B7-F01C-B35F-5B4A-12693589B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B6B88-2946-9BB3-B0D4-3F9682468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18629-DFAE-EF21-23B2-5CBB1992E8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9C1DA-CFA0-AF96-6A09-F2C2B36CA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AC77D-35FD-B3F2-C4B1-3C7DDECD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3CFD84-ED6D-B290-513E-AAB6629E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85404-7756-F1B8-AB37-686EA8F8D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3574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5716-DC0D-8244-1CD6-D5322641F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3122B5-8A28-A260-1678-5A70E24B1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74D2B-DCC7-60B1-7F93-7382A6F7B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6E72D0-B41F-E6E5-A6D5-E98FF7C1B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533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CEED0-09C3-F430-3EEE-4B7F5846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DC7B4-06A5-4FD5-DADA-F3D63D14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218ED-4891-4051-8802-7E6A90C6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1237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532A-B161-92AD-A882-1F0CB3EF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E4FD-D1B1-CA85-3F55-C08D4B2EC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D78B2-2A9E-5A51-C262-4394058DA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5401-D7BD-F5D6-7BC0-0127AD412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9B6D0-2B26-AC82-182A-FA144E1A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F2120-B978-B760-8790-2D482954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76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6CBC-BA1E-9D02-CC22-CB11FC53F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4D9FF-797D-451E-DDD5-59975A112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716A3-2696-B22A-7E75-960D4A720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60CFF-37D9-5B9D-1BAD-20CA47F4A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E5FA9-6FF4-2BC9-DE1F-034DDE184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45A15-FC14-DFC8-3787-6D6C06C1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497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1C10D-0E81-E44F-B6EA-E37A6449A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48A8D5-C9EA-E2A1-FB59-F516545FD6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EDB43-15A8-4776-2C9F-3D53B99D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0485C-763E-B4A6-1AC6-36DCC3994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6747B-E948-03AB-68AD-F93BA866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0528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348A1B-5A6E-904A-EB43-192170E37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2602A8-5E31-0D7E-1C0A-094AF8B9C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0902E-C9D1-1769-9EF3-DAC186F9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3F5A6-533D-2C2B-FD15-F23E2BDD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EB517-29A3-36E4-3ECC-4B531376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0262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22411-D393-4B43-5514-0A124B0A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7D50B-CFD6-A34B-8723-ADC1754B5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D1BCA-13BB-2CDE-5A2A-E41CA9C7B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F44DB-7D39-402F-997F-57D7026E37C9}" type="datetimeFigureOut">
              <a:rPr lang="en-PH" smtClean="0"/>
              <a:t>11/01/2026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0A93D-8622-F4D4-A01C-10DC02CEA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930E7-67A9-0C2D-5AA3-28A86380B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4B260-BA30-4BC3-87CF-38301386D26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0077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F835B-3AB1-47ED-579B-EEA5C66E8C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47F8B-3ED9-2E81-32ED-81AB37AB7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B0462-EF8F-6C11-6BAD-3F58204F7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8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60121D-8730-1E95-A473-802B7C137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24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CE15F-9481-2DF9-252F-773B408A0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67A128-D1EC-2F28-3554-A324A1974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A960A-3902-6B9B-8B86-D47CCE5CB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2942AC-DFF0-1C82-7B4E-236D2D9F1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BB132-9771-BFCE-2222-D879D48C3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2D5AE8-3261-FC58-D3CF-1D2885726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25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A44D-0363-1AA9-69C4-A0A9B0CD3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9F0F25-B724-8085-0491-7868DD2CC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CCE4A-63D9-D543-D286-44A223703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1CC1E0-A966-9B0E-8EC6-9805F3E0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2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29B51-08FE-BCAF-B995-811EDE5F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099C2A-0B5F-4795-08D7-3B1C1CA0C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1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C6576-A86C-FF32-708B-C9A654531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B9B931-016D-7ADB-6C06-EB81279F1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91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Pauleonsame@outlook.com</dc:creator>
  <cp:lastModifiedBy>Pauleonsame@outlook.com</cp:lastModifiedBy>
  <cp:revision>1</cp:revision>
  <dcterms:created xsi:type="dcterms:W3CDTF">2026-01-11T06:28:23Z</dcterms:created>
  <dcterms:modified xsi:type="dcterms:W3CDTF">2026-01-11T06:30:12Z</dcterms:modified>
</cp:coreProperties>
</file>