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agkaki" charset="1" panose="00000500000000000000"/>
      <p:regular r:id="rId15"/>
    </p:embeddedFont>
    <p:embeddedFont>
      <p:font typeface="Architects Daughter" charset="1" panose="0000000000000000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jpe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5.jpe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jpeg" Type="http://schemas.openxmlformats.org/officeDocument/2006/relationships/image"/><Relationship Id="rId4" Target="../media/image29.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 Id="rId7" Target="../media/image3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37.png" Type="http://schemas.openxmlformats.org/officeDocument/2006/relationships/image"/><Relationship Id="rId7" Target="../media/image3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37.pn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12E34"/>
        </a:solidFill>
      </p:bgPr>
    </p:bg>
    <p:spTree>
      <p:nvGrpSpPr>
        <p:cNvPr id="1" name=""/>
        <p:cNvGrpSpPr/>
        <p:nvPr/>
      </p:nvGrpSpPr>
      <p:grpSpPr>
        <a:xfrm>
          <a:off x="0" y="0"/>
          <a:ext cx="0" cy="0"/>
          <a:chOff x="0" y="0"/>
          <a:chExt cx="0" cy="0"/>
        </a:xfrm>
      </p:grpSpPr>
      <p:sp>
        <p:nvSpPr>
          <p:cNvPr name="Freeform 2" id="2"/>
          <p:cNvSpPr/>
          <p:nvPr/>
        </p:nvSpPr>
        <p:spPr>
          <a:xfrm flipH="false" flipV="false" rot="61919">
            <a:off x="2176480" y="1718904"/>
            <a:ext cx="13843489" cy="7693912"/>
          </a:xfrm>
          <a:custGeom>
            <a:avLst/>
            <a:gdLst/>
            <a:ahLst/>
            <a:cxnLst/>
            <a:rect r="r" b="b" t="t" l="l"/>
            <a:pathLst>
              <a:path h="7693912" w="13843489">
                <a:moveTo>
                  <a:pt x="0" y="0"/>
                </a:moveTo>
                <a:lnTo>
                  <a:pt x="13843489" y="0"/>
                </a:lnTo>
                <a:lnTo>
                  <a:pt x="13843489" y="7693912"/>
                </a:lnTo>
                <a:lnTo>
                  <a:pt x="0" y="7693912"/>
                </a:lnTo>
                <a:lnTo>
                  <a:pt x="0" y="0"/>
                </a:lnTo>
                <a:close/>
              </a:path>
            </a:pathLst>
          </a:custGeom>
          <a:blipFill>
            <a:blip r:embed="rId2"/>
            <a:stretch>
              <a:fillRect l="0" t="-35845" r="0" b="0"/>
            </a:stretch>
          </a:blipFill>
        </p:spPr>
      </p:sp>
      <p:sp>
        <p:nvSpPr>
          <p:cNvPr name="Freeform 3" id="3"/>
          <p:cNvSpPr/>
          <p:nvPr/>
        </p:nvSpPr>
        <p:spPr>
          <a:xfrm flipH="false" flipV="false" rot="726847">
            <a:off x="1222436" y="8122419"/>
            <a:ext cx="3619286" cy="2230385"/>
          </a:xfrm>
          <a:custGeom>
            <a:avLst/>
            <a:gdLst/>
            <a:ahLst/>
            <a:cxnLst/>
            <a:rect r="r" b="b" t="t" l="l"/>
            <a:pathLst>
              <a:path h="2230385" w="3619286">
                <a:moveTo>
                  <a:pt x="0" y="0"/>
                </a:moveTo>
                <a:lnTo>
                  <a:pt x="3619286" y="0"/>
                </a:lnTo>
                <a:lnTo>
                  <a:pt x="3619286" y="2230385"/>
                </a:lnTo>
                <a:lnTo>
                  <a:pt x="0" y="2230385"/>
                </a:lnTo>
                <a:lnTo>
                  <a:pt x="0" y="0"/>
                </a:lnTo>
                <a:close/>
              </a:path>
            </a:pathLst>
          </a:custGeom>
          <a:blipFill>
            <a:blip r:embed="rId3"/>
            <a:stretch>
              <a:fillRect l="0" t="0" r="0" b="0"/>
            </a:stretch>
          </a:blipFill>
        </p:spPr>
      </p:sp>
      <p:sp>
        <p:nvSpPr>
          <p:cNvPr name="Freeform 4" id="4"/>
          <p:cNvSpPr/>
          <p:nvPr/>
        </p:nvSpPr>
        <p:spPr>
          <a:xfrm flipH="false" flipV="false" rot="1303019">
            <a:off x="15271942" y="3359248"/>
            <a:ext cx="3011458" cy="2774306"/>
          </a:xfrm>
          <a:custGeom>
            <a:avLst/>
            <a:gdLst/>
            <a:ahLst/>
            <a:cxnLst/>
            <a:rect r="r" b="b" t="t" l="l"/>
            <a:pathLst>
              <a:path h="2774306" w="3011458">
                <a:moveTo>
                  <a:pt x="0" y="0"/>
                </a:moveTo>
                <a:lnTo>
                  <a:pt x="3011458" y="0"/>
                </a:lnTo>
                <a:lnTo>
                  <a:pt x="3011458" y="2774306"/>
                </a:lnTo>
                <a:lnTo>
                  <a:pt x="0" y="2774306"/>
                </a:lnTo>
                <a:lnTo>
                  <a:pt x="0" y="0"/>
                </a:lnTo>
                <a:close/>
              </a:path>
            </a:pathLst>
          </a:custGeom>
          <a:blipFill>
            <a:blip r:embed="rId4"/>
            <a:stretch>
              <a:fillRect l="0" t="0" r="0" b="0"/>
            </a:stretch>
          </a:blipFill>
        </p:spPr>
      </p:sp>
      <p:sp>
        <p:nvSpPr>
          <p:cNvPr name="Freeform 5" id="5"/>
          <p:cNvSpPr/>
          <p:nvPr/>
        </p:nvSpPr>
        <p:spPr>
          <a:xfrm flipH="false" flipV="false" rot="-1028060">
            <a:off x="1124670" y="1476474"/>
            <a:ext cx="3946599" cy="1246051"/>
          </a:xfrm>
          <a:custGeom>
            <a:avLst/>
            <a:gdLst/>
            <a:ahLst/>
            <a:cxnLst/>
            <a:rect r="r" b="b" t="t" l="l"/>
            <a:pathLst>
              <a:path h="1246051" w="3946599">
                <a:moveTo>
                  <a:pt x="0" y="0"/>
                </a:moveTo>
                <a:lnTo>
                  <a:pt x="3946599" y="0"/>
                </a:lnTo>
                <a:lnTo>
                  <a:pt x="3946599" y="1246051"/>
                </a:lnTo>
                <a:lnTo>
                  <a:pt x="0" y="1246051"/>
                </a:lnTo>
                <a:lnTo>
                  <a:pt x="0" y="0"/>
                </a:lnTo>
                <a:close/>
              </a:path>
            </a:pathLst>
          </a:custGeom>
          <a:blipFill>
            <a:blip r:embed="rId5"/>
            <a:stretch>
              <a:fillRect l="0" t="0" r="0" b="0"/>
            </a:stretch>
          </a:blipFill>
        </p:spPr>
      </p:sp>
      <p:sp>
        <p:nvSpPr>
          <p:cNvPr name="Freeform 6" id="6"/>
          <p:cNvSpPr/>
          <p:nvPr/>
        </p:nvSpPr>
        <p:spPr>
          <a:xfrm flipH="false" flipV="false" rot="0">
            <a:off x="10455588" y="6894938"/>
            <a:ext cx="5148614" cy="3596799"/>
          </a:xfrm>
          <a:custGeom>
            <a:avLst/>
            <a:gdLst/>
            <a:ahLst/>
            <a:cxnLst/>
            <a:rect r="r" b="b" t="t" l="l"/>
            <a:pathLst>
              <a:path h="3596799" w="5148614">
                <a:moveTo>
                  <a:pt x="0" y="0"/>
                </a:moveTo>
                <a:lnTo>
                  <a:pt x="5148614" y="0"/>
                </a:lnTo>
                <a:lnTo>
                  <a:pt x="5148614" y="3596798"/>
                </a:lnTo>
                <a:lnTo>
                  <a:pt x="0" y="35967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590396">
            <a:off x="474967" y="6122058"/>
            <a:ext cx="4954106" cy="4180027"/>
          </a:xfrm>
          <a:custGeom>
            <a:avLst/>
            <a:gdLst/>
            <a:ahLst/>
            <a:cxnLst/>
            <a:rect r="r" b="b" t="t" l="l"/>
            <a:pathLst>
              <a:path h="4180027" w="4954106">
                <a:moveTo>
                  <a:pt x="0" y="0"/>
                </a:moveTo>
                <a:lnTo>
                  <a:pt x="4954106" y="0"/>
                </a:lnTo>
                <a:lnTo>
                  <a:pt x="4954106" y="4180027"/>
                </a:lnTo>
                <a:lnTo>
                  <a:pt x="0" y="4180027"/>
                </a:lnTo>
                <a:lnTo>
                  <a:pt x="0" y="0"/>
                </a:lnTo>
                <a:close/>
              </a:path>
            </a:pathLst>
          </a:custGeom>
          <a:blipFill>
            <a:blip r:embed="rId8"/>
            <a:stretch>
              <a:fillRect l="0" t="0" r="0" b="0"/>
            </a:stretch>
          </a:blipFill>
        </p:spPr>
      </p:sp>
      <p:sp>
        <p:nvSpPr>
          <p:cNvPr name="TextBox 8" id="8"/>
          <p:cNvSpPr txBox="true"/>
          <p:nvPr/>
        </p:nvSpPr>
        <p:spPr>
          <a:xfrm rot="0">
            <a:off x="2610588" y="2985588"/>
            <a:ext cx="12254948" cy="3756660"/>
          </a:xfrm>
          <a:prstGeom prst="rect">
            <a:avLst/>
          </a:prstGeom>
        </p:spPr>
        <p:txBody>
          <a:bodyPr anchor="t" rtlCol="false" tIns="0" lIns="0" bIns="0" rIns="0">
            <a:spAutoFit/>
          </a:bodyPr>
          <a:lstStyle/>
          <a:p>
            <a:pPr algn="ctr">
              <a:lnSpc>
                <a:spcPts val="14400"/>
              </a:lnSpc>
            </a:pPr>
            <a:r>
              <a:rPr lang="en-US" sz="14400">
                <a:solidFill>
                  <a:srgbClr val="112E34"/>
                </a:solidFill>
                <a:latin typeface="Pagkaki"/>
                <a:ea typeface="Pagkaki"/>
                <a:cs typeface="Pagkaki"/>
                <a:sym typeface="Pagkaki"/>
              </a:rPr>
              <a:t>GOD’S GIFT: FAMILY AND LIFE</a:t>
            </a:r>
          </a:p>
        </p:txBody>
      </p:sp>
      <p:sp>
        <p:nvSpPr>
          <p:cNvPr name="Freeform 9" id="9"/>
          <p:cNvSpPr/>
          <p:nvPr/>
        </p:nvSpPr>
        <p:spPr>
          <a:xfrm flipH="false" flipV="false" rot="0">
            <a:off x="14331627" y="615768"/>
            <a:ext cx="3513010" cy="4114800"/>
          </a:xfrm>
          <a:custGeom>
            <a:avLst/>
            <a:gdLst/>
            <a:ahLst/>
            <a:cxnLst/>
            <a:rect r="r" b="b" t="t" l="l"/>
            <a:pathLst>
              <a:path h="4114800" w="3513010">
                <a:moveTo>
                  <a:pt x="0" y="0"/>
                </a:moveTo>
                <a:lnTo>
                  <a:pt x="3513011" y="0"/>
                </a:lnTo>
                <a:lnTo>
                  <a:pt x="3513011"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4090145" y="6810219"/>
            <a:ext cx="9295834" cy="638175"/>
          </a:xfrm>
          <a:prstGeom prst="rect">
            <a:avLst/>
          </a:prstGeom>
        </p:spPr>
        <p:txBody>
          <a:bodyPr anchor="t" rtlCol="false" tIns="0" lIns="0" bIns="0" rIns="0">
            <a:spAutoFit/>
          </a:bodyPr>
          <a:lstStyle/>
          <a:p>
            <a:pPr algn="ctr">
              <a:lnSpc>
                <a:spcPts val="5040"/>
              </a:lnSpc>
            </a:pPr>
            <a:r>
              <a:rPr lang="en-US" sz="4200">
                <a:solidFill>
                  <a:srgbClr val="112E34"/>
                </a:solidFill>
                <a:latin typeface="Architects Daughter"/>
                <a:ea typeface="Architects Daughter"/>
                <a:cs typeface="Architects Daughter"/>
                <a:sym typeface="Architects Daughter"/>
              </a:rPr>
              <a:t>Live Life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4F674F"/>
        </a:solidFill>
      </p:bgPr>
    </p:bg>
    <p:spTree>
      <p:nvGrpSpPr>
        <p:cNvPr id="1" name=""/>
        <p:cNvGrpSpPr/>
        <p:nvPr/>
      </p:nvGrpSpPr>
      <p:grpSpPr>
        <a:xfrm>
          <a:off x="0" y="0"/>
          <a:ext cx="0" cy="0"/>
          <a:chOff x="0" y="0"/>
          <a:chExt cx="0" cy="0"/>
        </a:xfrm>
      </p:grpSpPr>
      <p:sp>
        <p:nvSpPr>
          <p:cNvPr name="Freeform 2" id="2"/>
          <p:cNvSpPr/>
          <p:nvPr/>
        </p:nvSpPr>
        <p:spPr>
          <a:xfrm flipH="false" flipV="false" rot="-220529">
            <a:off x="726351" y="946199"/>
            <a:ext cx="12986173" cy="9520734"/>
          </a:xfrm>
          <a:custGeom>
            <a:avLst/>
            <a:gdLst/>
            <a:ahLst/>
            <a:cxnLst/>
            <a:rect r="r" b="b" t="t" l="l"/>
            <a:pathLst>
              <a:path h="9520734" w="12986173">
                <a:moveTo>
                  <a:pt x="0" y="0"/>
                </a:moveTo>
                <a:lnTo>
                  <a:pt x="12986174" y="0"/>
                </a:lnTo>
                <a:lnTo>
                  <a:pt x="12986174" y="9520735"/>
                </a:lnTo>
                <a:lnTo>
                  <a:pt x="0" y="9520735"/>
                </a:lnTo>
                <a:lnTo>
                  <a:pt x="0" y="0"/>
                </a:lnTo>
                <a:close/>
              </a:path>
            </a:pathLst>
          </a:custGeom>
          <a:blipFill>
            <a:blip r:embed="rId2"/>
            <a:stretch>
              <a:fillRect l="0" t="-323" r="-1977" b="0"/>
            </a:stretch>
          </a:blipFill>
        </p:spPr>
      </p:sp>
      <p:grpSp>
        <p:nvGrpSpPr>
          <p:cNvPr name="Group 3" id="3"/>
          <p:cNvGrpSpPr>
            <a:grpSpLocks noChangeAspect="true"/>
          </p:cNvGrpSpPr>
          <p:nvPr/>
        </p:nvGrpSpPr>
        <p:grpSpPr>
          <a:xfrm rot="842242">
            <a:off x="12631846" y="921861"/>
            <a:ext cx="5911424" cy="9111876"/>
            <a:chOff x="0" y="0"/>
            <a:chExt cx="3987800" cy="6146800"/>
          </a:xfrm>
        </p:grpSpPr>
        <p:sp>
          <p:nvSpPr>
            <p:cNvPr name="Freeform 4" id="4"/>
            <p:cNvSpPr/>
            <p:nvPr/>
          </p:nvSpPr>
          <p:spPr>
            <a:xfrm flipH="false" flipV="false" rot="0">
              <a:off x="0" y="0"/>
              <a:ext cx="3987800" cy="6146800"/>
            </a:xfrm>
            <a:custGeom>
              <a:avLst/>
              <a:gdLst/>
              <a:ahLst/>
              <a:cxnLst/>
              <a:rect r="r" b="b" t="t" l="l"/>
              <a:pathLst>
                <a:path h="6146800" w="3987800">
                  <a:moveTo>
                    <a:pt x="3987800" y="6146800"/>
                  </a:moveTo>
                  <a:lnTo>
                    <a:pt x="0" y="6146800"/>
                  </a:lnTo>
                  <a:lnTo>
                    <a:pt x="0" y="0"/>
                  </a:lnTo>
                  <a:lnTo>
                    <a:pt x="3987800" y="0"/>
                  </a:lnTo>
                  <a:lnTo>
                    <a:pt x="3987800" y="6146800"/>
                  </a:lnTo>
                  <a:close/>
                </a:path>
              </a:pathLst>
            </a:custGeom>
            <a:blipFill>
              <a:blip r:embed="rId3"/>
              <a:stretch>
                <a:fillRect l="-1347" t="0" r="-1347" b="0"/>
              </a:stretch>
            </a:blipFill>
          </p:spPr>
        </p:sp>
        <p:sp>
          <p:nvSpPr>
            <p:cNvPr name="Freeform 5" id="5"/>
            <p:cNvSpPr/>
            <p:nvPr/>
          </p:nvSpPr>
          <p:spPr>
            <a:xfrm flipH="false" flipV="false" rot="0">
              <a:off x="0" y="0"/>
              <a:ext cx="3987800" cy="6146800"/>
            </a:xfrm>
            <a:custGeom>
              <a:avLst/>
              <a:gdLst/>
              <a:ahLst/>
              <a:cxnLst/>
              <a:rect r="r" b="b" t="t" l="l"/>
              <a:pathLst>
                <a:path h="6146800" w="3987800">
                  <a:moveTo>
                    <a:pt x="3987800" y="6146800"/>
                  </a:moveTo>
                  <a:lnTo>
                    <a:pt x="0" y="6146800"/>
                  </a:lnTo>
                  <a:lnTo>
                    <a:pt x="0" y="0"/>
                  </a:lnTo>
                  <a:lnTo>
                    <a:pt x="3987800" y="0"/>
                  </a:lnTo>
                  <a:lnTo>
                    <a:pt x="3987800" y="6146800"/>
                  </a:lnTo>
                  <a:close/>
                </a:path>
              </a:pathLst>
            </a:custGeom>
            <a:blipFill>
              <a:blip r:embed="rId4"/>
              <a:stretch>
                <a:fillRect l="-95" t="0" r="-95" b="0"/>
              </a:stretch>
            </a:blipFill>
          </p:spPr>
        </p:sp>
      </p:grpSp>
      <p:sp>
        <p:nvSpPr>
          <p:cNvPr name="Freeform 6" id="6"/>
          <p:cNvSpPr/>
          <p:nvPr/>
        </p:nvSpPr>
        <p:spPr>
          <a:xfrm flipH="false" flipV="false" rot="0">
            <a:off x="236695" y="484399"/>
            <a:ext cx="3729061" cy="3444720"/>
          </a:xfrm>
          <a:custGeom>
            <a:avLst/>
            <a:gdLst/>
            <a:ahLst/>
            <a:cxnLst/>
            <a:rect r="r" b="b" t="t" l="l"/>
            <a:pathLst>
              <a:path h="3444720" w="3729061">
                <a:moveTo>
                  <a:pt x="0" y="0"/>
                </a:moveTo>
                <a:lnTo>
                  <a:pt x="3729061" y="0"/>
                </a:lnTo>
                <a:lnTo>
                  <a:pt x="3729061" y="3444721"/>
                </a:lnTo>
                <a:lnTo>
                  <a:pt x="0" y="3444721"/>
                </a:lnTo>
                <a:lnTo>
                  <a:pt x="0" y="0"/>
                </a:lnTo>
                <a:close/>
              </a:path>
            </a:pathLst>
          </a:custGeom>
          <a:blipFill>
            <a:blip r:embed="rId5"/>
            <a:stretch>
              <a:fillRect l="0" t="0" r="0" b="0"/>
            </a:stretch>
          </a:blipFill>
        </p:spPr>
      </p:sp>
      <p:sp>
        <p:nvSpPr>
          <p:cNvPr name="Freeform 7" id="7"/>
          <p:cNvSpPr/>
          <p:nvPr/>
        </p:nvSpPr>
        <p:spPr>
          <a:xfrm flipH="false" flipV="false" rot="0">
            <a:off x="9896386" y="8193215"/>
            <a:ext cx="5431346" cy="3700104"/>
          </a:xfrm>
          <a:custGeom>
            <a:avLst/>
            <a:gdLst/>
            <a:ahLst/>
            <a:cxnLst/>
            <a:rect r="r" b="b" t="t" l="l"/>
            <a:pathLst>
              <a:path h="3700104" w="5431346">
                <a:moveTo>
                  <a:pt x="0" y="0"/>
                </a:moveTo>
                <a:lnTo>
                  <a:pt x="5431346" y="0"/>
                </a:lnTo>
                <a:lnTo>
                  <a:pt x="5431346" y="3700104"/>
                </a:lnTo>
                <a:lnTo>
                  <a:pt x="0" y="3700104"/>
                </a:lnTo>
                <a:lnTo>
                  <a:pt x="0" y="0"/>
                </a:lnTo>
                <a:close/>
              </a:path>
            </a:pathLst>
          </a:custGeom>
          <a:blipFill>
            <a:blip r:embed="rId6"/>
            <a:stretch>
              <a:fillRect l="0" t="0" r="0" b="0"/>
            </a:stretch>
          </a:blipFill>
        </p:spPr>
      </p:sp>
      <p:sp>
        <p:nvSpPr>
          <p:cNvPr name="TextBox 8" id="8"/>
          <p:cNvSpPr txBox="true"/>
          <p:nvPr/>
        </p:nvSpPr>
        <p:spPr>
          <a:xfrm rot="-195635">
            <a:off x="3289736" y="1467782"/>
            <a:ext cx="8801892" cy="8010525"/>
          </a:xfrm>
          <a:prstGeom prst="rect">
            <a:avLst/>
          </a:prstGeom>
        </p:spPr>
        <p:txBody>
          <a:bodyPr anchor="t" rtlCol="false" tIns="0" lIns="0" bIns="0" rIns="0">
            <a:spAutoFit/>
          </a:bodyPr>
          <a:lstStyle/>
          <a:p>
            <a:pPr algn="ctr">
              <a:lnSpc>
                <a:spcPts val="9000"/>
              </a:lnSpc>
            </a:pPr>
            <a:r>
              <a:rPr lang="en-US" sz="7500">
                <a:solidFill>
                  <a:srgbClr val="000000"/>
                </a:solidFill>
                <a:latin typeface="Pagkaki"/>
                <a:ea typeface="Pagkaki"/>
                <a:cs typeface="Pagkaki"/>
                <a:sym typeface="Pagkaki"/>
              </a:rPr>
              <a:t>Life is a gift from God because He made each one of us with love. He made each </a:t>
            </a:r>
            <a:r>
              <a:rPr lang="en-US" sz="7500">
                <a:solidFill>
                  <a:srgbClr val="000000"/>
                </a:solidFill>
                <a:latin typeface="Pagkaki"/>
                <a:ea typeface="Pagkaki"/>
                <a:cs typeface="Pagkaki"/>
                <a:sym typeface="Pagkaki"/>
              </a:rPr>
              <a:t>of us special and gave us the chance to smile, play, learn, and love.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901A"/>
        </a:solidFill>
      </p:bgPr>
    </p:bg>
    <p:spTree>
      <p:nvGrpSpPr>
        <p:cNvPr id="1" name=""/>
        <p:cNvGrpSpPr/>
        <p:nvPr/>
      </p:nvGrpSpPr>
      <p:grpSpPr>
        <a:xfrm>
          <a:off x="0" y="0"/>
          <a:ext cx="0" cy="0"/>
          <a:chOff x="0" y="0"/>
          <a:chExt cx="0" cy="0"/>
        </a:xfrm>
      </p:grpSpPr>
      <p:sp>
        <p:nvSpPr>
          <p:cNvPr name="Freeform 2" id="2"/>
          <p:cNvSpPr/>
          <p:nvPr/>
        </p:nvSpPr>
        <p:spPr>
          <a:xfrm flipH="true" flipV="true" rot="124760">
            <a:off x="1046907" y="1222192"/>
            <a:ext cx="10813787" cy="8164409"/>
          </a:xfrm>
          <a:custGeom>
            <a:avLst/>
            <a:gdLst/>
            <a:ahLst/>
            <a:cxnLst/>
            <a:rect r="r" b="b" t="t" l="l"/>
            <a:pathLst>
              <a:path h="8164409" w="10813787">
                <a:moveTo>
                  <a:pt x="10813787" y="8164409"/>
                </a:moveTo>
                <a:lnTo>
                  <a:pt x="0" y="8164409"/>
                </a:lnTo>
                <a:lnTo>
                  <a:pt x="0" y="0"/>
                </a:lnTo>
                <a:lnTo>
                  <a:pt x="10813787" y="0"/>
                </a:lnTo>
                <a:lnTo>
                  <a:pt x="10813787" y="8164409"/>
                </a:lnTo>
                <a:close/>
              </a:path>
            </a:pathLst>
          </a:custGeom>
          <a:blipFill>
            <a:blip r:embed="rId2"/>
            <a:stretch>
              <a:fillRect l="0" t="0" r="0" b="0"/>
            </a:stretch>
          </a:blipFill>
        </p:spPr>
      </p:sp>
      <p:grpSp>
        <p:nvGrpSpPr>
          <p:cNvPr name="Group 3" id="3"/>
          <p:cNvGrpSpPr>
            <a:grpSpLocks noChangeAspect="true"/>
          </p:cNvGrpSpPr>
          <p:nvPr/>
        </p:nvGrpSpPr>
        <p:grpSpPr>
          <a:xfrm rot="-299494">
            <a:off x="10903181" y="1855420"/>
            <a:ext cx="8460368" cy="7033752"/>
            <a:chOff x="0" y="0"/>
            <a:chExt cx="6273800" cy="5215890"/>
          </a:xfrm>
        </p:grpSpPr>
        <p:sp>
          <p:nvSpPr>
            <p:cNvPr name="Freeform 4" id="4"/>
            <p:cNvSpPr/>
            <p:nvPr/>
          </p:nvSpPr>
          <p:spPr>
            <a:xfrm flipH="false" flipV="false" rot="0">
              <a:off x="0" y="0"/>
              <a:ext cx="6273800" cy="5215890"/>
            </a:xfrm>
            <a:custGeom>
              <a:avLst/>
              <a:gdLst/>
              <a:ahLst/>
              <a:cxnLst/>
              <a:rect r="r" b="b" t="t" l="l"/>
              <a:pathLst>
                <a:path h="5215890" w="6273800">
                  <a:moveTo>
                    <a:pt x="6273800" y="5215890"/>
                  </a:moveTo>
                  <a:lnTo>
                    <a:pt x="0" y="5215890"/>
                  </a:lnTo>
                  <a:lnTo>
                    <a:pt x="0" y="0"/>
                  </a:lnTo>
                  <a:lnTo>
                    <a:pt x="6273800" y="0"/>
                  </a:lnTo>
                  <a:lnTo>
                    <a:pt x="6273800" y="5215890"/>
                  </a:lnTo>
                  <a:close/>
                </a:path>
              </a:pathLst>
            </a:custGeom>
            <a:blipFill>
              <a:blip r:embed="rId3"/>
              <a:stretch>
                <a:fillRect l="-1799" t="0" r="-1799" b="0"/>
              </a:stretch>
            </a:blipFill>
          </p:spPr>
        </p:sp>
        <p:sp>
          <p:nvSpPr>
            <p:cNvPr name="Freeform 5" id="5"/>
            <p:cNvSpPr/>
            <p:nvPr/>
          </p:nvSpPr>
          <p:spPr>
            <a:xfrm flipH="false" flipV="false" rot="0">
              <a:off x="0" y="0"/>
              <a:ext cx="6273800" cy="5215890"/>
            </a:xfrm>
            <a:custGeom>
              <a:avLst/>
              <a:gdLst/>
              <a:ahLst/>
              <a:cxnLst/>
              <a:rect r="r" b="b" t="t" l="l"/>
              <a:pathLst>
                <a:path h="5215890" w="6273800">
                  <a:moveTo>
                    <a:pt x="6273800" y="5215890"/>
                  </a:moveTo>
                  <a:lnTo>
                    <a:pt x="0" y="5215890"/>
                  </a:lnTo>
                  <a:lnTo>
                    <a:pt x="0" y="0"/>
                  </a:lnTo>
                  <a:lnTo>
                    <a:pt x="6273800" y="0"/>
                  </a:lnTo>
                  <a:lnTo>
                    <a:pt x="6273800" y="5215890"/>
                  </a:lnTo>
                  <a:close/>
                </a:path>
              </a:pathLst>
            </a:custGeom>
            <a:blipFill>
              <a:blip r:embed="rId4"/>
              <a:stretch>
                <a:fillRect l="-7" t="0" r="-7" b="0"/>
              </a:stretch>
            </a:blipFill>
          </p:spPr>
        </p:sp>
      </p:grpSp>
      <p:sp>
        <p:nvSpPr>
          <p:cNvPr name="Freeform 6" id="6"/>
          <p:cNvSpPr/>
          <p:nvPr/>
        </p:nvSpPr>
        <p:spPr>
          <a:xfrm flipH="false" flipV="false" rot="0">
            <a:off x="9581418" y="8436464"/>
            <a:ext cx="3000721" cy="1972974"/>
          </a:xfrm>
          <a:custGeom>
            <a:avLst/>
            <a:gdLst/>
            <a:ahLst/>
            <a:cxnLst/>
            <a:rect r="r" b="b" t="t" l="l"/>
            <a:pathLst>
              <a:path h="1972974" w="3000721">
                <a:moveTo>
                  <a:pt x="0" y="0"/>
                </a:moveTo>
                <a:lnTo>
                  <a:pt x="3000722" y="0"/>
                </a:lnTo>
                <a:lnTo>
                  <a:pt x="3000722" y="1972974"/>
                </a:lnTo>
                <a:lnTo>
                  <a:pt x="0" y="1972974"/>
                </a:lnTo>
                <a:lnTo>
                  <a:pt x="0" y="0"/>
                </a:lnTo>
                <a:close/>
              </a:path>
            </a:pathLst>
          </a:custGeom>
          <a:blipFill>
            <a:blip r:embed="rId5"/>
            <a:stretch>
              <a:fillRect l="0" t="0" r="0" b="0"/>
            </a:stretch>
          </a:blipFill>
        </p:spPr>
      </p:sp>
      <p:sp>
        <p:nvSpPr>
          <p:cNvPr name="Freeform 7" id="7"/>
          <p:cNvSpPr/>
          <p:nvPr/>
        </p:nvSpPr>
        <p:spPr>
          <a:xfrm flipH="false" flipV="false" rot="0">
            <a:off x="9708869" y="6616440"/>
            <a:ext cx="2423832" cy="2627460"/>
          </a:xfrm>
          <a:custGeom>
            <a:avLst/>
            <a:gdLst/>
            <a:ahLst/>
            <a:cxnLst/>
            <a:rect r="r" b="b" t="t" l="l"/>
            <a:pathLst>
              <a:path h="2627460" w="2423832">
                <a:moveTo>
                  <a:pt x="0" y="0"/>
                </a:moveTo>
                <a:lnTo>
                  <a:pt x="2423832" y="0"/>
                </a:lnTo>
                <a:lnTo>
                  <a:pt x="2423832" y="2627459"/>
                </a:lnTo>
                <a:lnTo>
                  <a:pt x="0" y="2627459"/>
                </a:lnTo>
                <a:lnTo>
                  <a:pt x="0" y="0"/>
                </a:lnTo>
                <a:close/>
              </a:path>
            </a:pathLst>
          </a:custGeom>
          <a:blipFill>
            <a:blip r:embed="rId6"/>
            <a:stretch>
              <a:fillRect l="0" t="0" r="0" b="0"/>
            </a:stretch>
          </a:blipFill>
        </p:spPr>
      </p:sp>
      <p:sp>
        <p:nvSpPr>
          <p:cNvPr name="Freeform 8" id="8"/>
          <p:cNvSpPr/>
          <p:nvPr/>
        </p:nvSpPr>
        <p:spPr>
          <a:xfrm flipH="false" flipV="false" rot="1294719">
            <a:off x="49465" y="-198911"/>
            <a:ext cx="3384321" cy="3427160"/>
          </a:xfrm>
          <a:custGeom>
            <a:avLst/>
            <a:gdLst/>
            <a:ahLst/>
            <a:cxnLst/>
            <a:rect r="r" b="b" t="t" l="l"/>
            <a:pathLst>
              <a:path h="3427160" w="3384321">
                <a:moveTo>
                  <a:pt x="0" y="0"/>
                </a:moveTo>
                <a:lnTo>
                  <a:pt x="3384321" y="0"/>
                </a:lnTo>
                <a:lnTo>
                  <a:pt x="3384321" y="3427160"/>
                </a:lnTo>
                <a:lnTo>
                  <a:pt x="0" y="3427160"/>
                </a:lnTo>
                <a:lnTo>
                  <a:pt x="0" y="0"/>
                </a:lnTo>
                <a:close/>
              </a:path>
            </a:pathLst>
          </a:custGeom>
          <a:blipFill>
            <a:blip r:embed="rId7"/>
            <a:stretch>
              <a:fillRect l="0" t="0" r="0" b="0"/>
            </a:stretch>
          </a:blipFill>
        </p:spPr>
      </p:sp>
      <p:sp>
        <p:nvSpPr>
          <p:cNvPr name="TextBox 9" id="9"/>
          <p:cNvSpPr txBox="true"/>
          <p:nvPr/>
        </p:nvSpPr>
        <p:spPr>
          <a:xfrm rot="130180">
            <a:off x="1543511" y="2361835"/>
            <a:ext cx="8946166" cy="6715125"/>
          </a:xfrm>
          <a:prstGeom prst="rect">
            <a:avLst/>
          </a:prstGeom>
        </p:spPr>
        <p:txBody>
          <a:bodyPr anchor="t" rtlCol="false" tIns="0" lIns="0" bIns="0" rIns="0">
            <a:spAutoFit/>
          </a:bodyPr>
          <a:lstStyle/>
          <a:p>
            <a:pPr algn="ctr">
              <a:lnSpc>
                <a:spcPts val="6600"/>
              </a:lnSpc>
            </a:pPr>
            <a:r>
              <a:rPr lang="en-US" sz="5500">
                <a:solidFill>
                  <a:srgbClr val="000000"/>
                </a:solidFill>
                <a:latin typeface="Pagkaki"/>
                <a:ea typeface="Pagkaki"/>
                <a:cs typeface="Pagkaki"/>
                <a:sym typeface="Pagkaki"/>
              </a:rPr>
              <a:t>Our families are one of the most special gifts God has given us. They love us, care for us, and help us grow into the people God wants us to be. Our life is God's perfect gift, and He chose our parents to bring us into the world.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12E34"/>
        </a:solidFill>
      </p:bgPr>
    </p:bg>
    <p:spTree>
      <p:nvGrpSpPr>
        <p:cNvPr id="1" name=""/>
        <p:cNvGrpSpPr/>
        <p:nvPr/>
      </p:nvGrpSpPr>
      <p:grpSpPr>
        <a:xfrm>
          <a:off x="0" y="0"/>
          <a:ext cx="0" cy="0"/>
          <a:chOff x="0" y="0"/>
          <a:chExt cx="0" cy="0"/>
        </a:xfrm>
      </p:grpSpPr>
      <p:sp>
        <p:nvSpPr>
          <p:cNvPr name="Freeform 2" id="2"/>
          <p:cNvSpPr/>
          <p:nvPr/>
        </p:nvSpPr>
        <p:spPr>
          <a:xfrm flipH="false" flipV="false" rot="160170">
            <a:off x="6656636" y="1156069"/>
            <a:ext cx="10967500" cy="8486297"/>
          </a:xfrm>
          <a:custGeom>
            <a:avLst/>
            <a:gdLst/>
            <a:ahLst/>
            <a:cxnLst/>
            <a:rect r="r" b="b" t="t" l="l"/>
            <a:pathLst>
              <a:path h="8486297" w="10967500">
                <a:moveTo>
                  <a:pt x="0" y="0"/>
                </a:moveTo>
                <a:lnTo>
                  <a:pt x="10967501" y="0"/>
                </a:lnTo>
                <a:lnTo>
                  <a:pt x="10967501" y="8486297"/>
                </a:lnTo>
                <a:lnTo>
                  <a:pt x="0" y="8486297"/>
                </a:lnTo>
                <a:lnTo>
                  <a:pt x="0" y="0"/>
                </a:lnTo>
                <a:close/>
              </a:path>
            </a:pathLst>
          </a:custGeom>
          <a:blipFill>
            <a:blip r:embed="rId2"/>
            <a:stretch>
              <a:fillRect l="-655" t="0" r="-655" b="0"/>
            </a:stretch>
          </a:blipFill>
        </p:spPr>
      </p:sp>
      <p:sp>
        <p:nvSpPr>
          <p:cNvPr name="Freeform 3" id="3"/>
          <p:cNvSpPr/>
          <p:nvPr/>
        </p:nvSpPr>
        <p:spPr>
          <a:xfrm flipH="true" flipV="false" rot="-178676">
            <a:off x="1237861" y="693780"/>
            <a:ext cx="6595471" cy="8223598"/>
          </a:xfrm>
          <a:custGeom>
            <a:avLst/>
            <a:gdLst/>
            <a:ahLst/>
            <a:cxnLst/>
            <a:rect r="r" b="b" t="t" l="l"/>
            <a:pathLst>
              <a:path h="8223598" w="6595471">
                <a:moveTo>
                  <a:pt x="6595470" y="0"/>
                </a:moveTo>
                <a:lnTo>
                  <a:pt x="0" y="0"/>
                </a:lnTo>
                <a:lnTo>
                  <a:pt x="0" y="8223598"/>
                </a:lnTo>
                <a:lnTo>
                  <a:pt x="6595470" y="8223598"/>
                </a:lnTo>
                <a:lnTo>
                  <a:pt x="6595470" y="0"/>
                </a:lnTo>
                <a:close/>
              </a:path>
            </a:pathLst>
          </a:custGeom>
          <a:blipFill>
            <a:blip r:embed="rId3"/>
            <a:stretch>
              <a:fillRect l="0" t="0" r="0" b="0"/>
            </a:stretch>
          </a:blipFill>
        </p:spPr>
      </p:sp>
      <p:sp>
        <p:nvSpPr>
          <p:cNvPr name="Freeform 4" id="4"/>
          <p:cNvSpPr/>
          <p:nvPr/>
        </p:nvSpPr>
        <p:spPr>
          <a:xfrm flipH="false" flipV="false" rot="0">
            <a:off x="0" y="5672051"/>
            <a:ext cx="3381700" cy="4449605"/>
          </a:xfrm>
          <a:custGeom>
            <a:avLst/>
            <a:gdLst/>
            <a:ahLst/>
            <a:cxnLst/>
            <a:rect r="r" b="b" t="t" l="l"/>
            <a:pathLst>
              <a:path h="4449605" w="3381700">
                <a:moveTo>
                  <a:pt x="0" y="0"/>
                </a:moveTo>
                <a:lnTo>
                  <a:pt x="3381700" y="0"/>
                </a:lnTo>
                <a:lnTo>
                  <a:pt x="3381700" y="4449605"/>
                </a:lnTo>
                <a:lnTo>
                  <a:pt x="0" y="4449605"/>
                </a:lnTo>
                <a:lnTo>
                  <a:pt x="0" y="0"/>
                </a:lnTo>
                <a:close/>
              </a:path>
            </a:pathLst>
          </a:custGeom>
          <a:blipFill>
            <a:blip r:embed="rId4"/>
            <a:stretch>
              <a:fillRect l="0" t="0" r="0" b="0"/>
            </a:stretch>
          </a:blipFill>
        </p:spPr>
      </p:sp>
      <p:sp>
        <p:nvSpPr>
          <p:cNvPr name="Freeform 5" id="5"/>
          <p:cNvSpPr/>
          <p:nvPr/>
        </p:nvSpPr>
        <p:spPr>
          <a:xfrm flipH="false" flipV="false" rot="-1071387">
            <a:off x="15678409" y="324347"/>
            <a:ext cx="3161782" cy="3007646"/>
          </a:xfrm>
          <a:custGeom>
            <a:avLst/>
            <a:gdLst/>
            <a:ahLst/>
            <a:cxnLst/>
            <a:rect r="r" b="b" t="t" l="l"/>
            <a:pathLst>
              <a:path h="3007646" w="3161782">
                <a:moveTo>
                  <a:pt x="0" y="0"/>
                </a:moveTo>
                <a:lnTo>
                  <a:pt x="3161782" y="0"/>
                </a:lnTo>
                <a:lnTo>
                  <a:pt x="3161782" y="3007645"/>
                </a:lnTo>
                <a:lnTo>
                  <a:pt x="0" y="3007645"/>
                </a:lnTo>
                <a:lnTo>
                  <a:pt x="0" y="0"/>
                </a:lnTo>
                <a:close/>
              </a:path>
            </a:pathLst>
          </a:custGeom>
          <a:blipFill>
            <a:blip r:embed="rId5"/>
            <a:stretch>
              <a:fillRect l="0" t="0" r="0" b="0"/>
            </a:stretch>
          </a:blipFill>
        </p:spPr>
      </p:sp>
      <p:sp>
        <p:nvSpPr>
          <p:cNvPr name="Freeform 6" id="6"/>
          <p:cNvSpPr/>
          <p:nvPr/>
        </p:nvSpPr>
        <p:spPr>
          <a:xfrm flipH="false" flipV="false" rot="3558805">
            <a:off x="2318248" y="6992703"/>
            <a:ext cx="2605434" cy="3852768"/>
          </a:xfrm>
          <a:custGeom>
            <a:avLst/>
            <a:gdLst/>
            <a:ahLst/>
            <a:cxnLst/>
            <a:rect r="r" b="b" t="t" l="l"/>
            <a:pathLst>
              <a:path h="3852768" w="2605434">
                <a:moveTo>
                  <a:pt x="0" y="0"/>
                </a:moveTo>
                <a:lnTo>
                  <a:pt x="2605435" y="0"/>
                </a:lnTo>
                <a:lnTo>
                  <a:pt x="2605435" y="3852768"/>
                </a:lnTo>
                <a:lnTo>
                  <a:pt x="0" y="3852768"/>
                </a:lnTo>
                <a:lnTo>
                  <a:pt x="0" y="0"/>
                </a:lnTo>
                <a:close/>
              </a:path>
            </a:pathLst>
          </a:custGeom>
          <a:blipFill>
            <a:blip r:embed="rId6"/>
            <a:stretch>
              <a:fillRect l="0" t="0" r="0" b="0"/>
            </a:stretch>
          </a:blipFill>
        </p:spPr>
      </p:sp>
      <p:sp>
        <p:nvSpPr>
          <p:cNvPr name="TextBox 7" id="7"/>
          <p:cNvSpPr txBox="true"/>
          <p:nvPr/>
        </p:nvSpPr>
        <p:spPr>
          <a:xfrm rot="178597">
            <a:off x="8223833" y="3376532"/>
            <a:ext cx="8704797" cy="4581525"/>
          </a:xfrm>
          <a:prstGeom prst="rect">
            <a:avLst/>
          </a:prstGeom>
        </p:spPr>
        <p:txBody>
          <a:bodyPr anchor="t" rtlCol="false" tIns="0" lIns="0" bIns="0" rIns="0">
            <a:spAutoFit/>
          </a:bodyPr>
          <a:lstStyle/>
          <a:p>
            <a:pPr algn="ctr">
              <a:lnSpc>
                <a:spcPts val="9000"/>
              </a:lnSpc>
            </a:pPr>
            <a:r>
              <a:rPr lang="en-US" sz="7500">
                <a:solidFill>
                  <a:srgbClr val="000000"/>
                </a:solidFill>
                <a:latin typeface="Pagkaki"/>
                <a:ea typeface="Pagkaki"/>
                <a:cs typeface="Pagkaki"/>
                <a:sym typeface="Pagkaki"/>
              </a:rPr>
              <a:t>God is the perfect example of a Pro-Life Warrior, honoring life and those around Him.</a:t>
            </a:r>
          </a:p>
        </p:txBody>
      </p:sp>
      <p:sp>
        <p:nvSpPr>
          <p:cNvPr name="Freeform 8" id="8"/>
          <p:cNvSpPr/>
          <p:nvPr/>
        </p:nvSpPr>
        <p:spPr>
          <a:xfrm flipH="false" flipV="false" rot="223803">
            <a:off x="2761029" y="1955601"/>
            <a:ext cx="5523034" cy="6375797"/>
          </a:xfrm>
          <a:custGeom>
            <a:avLst/>
            <a:gdLst/>
            <a:ahLst/>
            <a:cxnLst/>
            <a:rect r="r" b="b" t="t" l="l"/>
            <a:pathLst>
              <a:path h="6375797" w="5523034">
                <a:moveTo>
                  <a:pt x="0" y="0"/>
                </a:moveTo>
                <a:lnTo>
                  <a:pt x="5523035" y="0"/>
                </a:lnTo>
                <a:lnTo>
                  <a:pt x="5523035" y="6375798"/>
                </a:lnTo>
                <a:lnTo>
                  <a:pt x="0" y="63757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901A"/>
        </a:solidFill>
      </p:bgPr>
    </p:bg>
    <p:spTree>
      <p:nvGrpSpPr>
        <p:cNvPr id="1" name=""/>
        <p:cNvGrpSpPr/>
        <p:nvPr/>
      </p:nvGrpSpPr>
      <p:grpSpPr>
        <a:xfrm>
          <a:off x="0" y="0"/>
          <a:ext cx="0" cy="0"/>
          <a:chOff x="0" y="0"/>
          <a:chExt cx="0" cy="0"/>
        </a:xfrm>
      </p:grpSpPr>
      <p:sp>
        <p:nvSpPr>
          <p:cNvPr name="Freeform 2" id="2"/>
          <p:cNvSpPr/>
          <p:nvPr/>
        </p:nvSpPr>
        <p:spPr>
          <a:xfrm flipH="false" flipV="false" rot="0">
            <a:off x="6578280" y="1001981"/>
            <a:ext cx="10682573" cy="8997519"/>
          </a:xfrm>
          <a:custGeom>
            <a:avLst/>
            <a:gdLst/>
            <a:ahLst/>
            <a:cxnLst/>
            <a:rect r="r" b="b" t="t" l="l"/>
            <a:pathLst>
              <a:path h="8997519" w="10682573">
                <a:moveTo>
                  <a:pt x="0" y="0"/>
                </a:moveTo>
                <a:lnTo>
                  <a:pt x="10682572" y="0"/>
                </a:lnTo>
                <a:lnTo>
                  <a:pt x="10682572" y="8997519"/>
                </a:lnTo>
                <a:lnTo>
                  <a:pt x="0" y="8997519"/>
                </a:lnTo>
                <a:lnTo>
                  <a:pt x="0" y="0"/>
                </a:lnTo>
                <a:close/>
              </a:path>
            </a:pathLst>
          </a:custGeom>
          <a:blipFill>
            <a:blip r:embed="rId2"/>
            <a:stretch>
              <a:fillRect l="0" t="-4777" r="0" b="0"/>
            </a:stretch>
          </a:blipFill>
        </p:spPr>
      </p:sp>
      <p:grpSp>
        <p:nvGrpSpPr>
          <p:cNvPr name="Group 3" id="3"/>
          <p:cNvGrpSpPr>
            <a:grpSpLocks noChangeAspect="true"/>
          </p:cNvGrpSpPr>
          <p:nvPr/>
        </p:nvGrpSpPr>
        <p:grpSpPr>
          <a:xfrm rot="-368226">
            <a:off x="911556" y="1841218"/>
            <a:ext cx="7001341" cy="7366575"/>
            <a:chOff x="0" y="0"/>
            <a:chExt cx="5745480" cy="6045200"/>
          </a:xfrm>
        </p:grpSpPr>
        <p:sp>
          <p:nvSpPr>
            <p:cNvPr name="Freeform 4" id="4"/>
            <p:cNvSpPr/>
            <p:nvPr/>
          </p:nvSpPr>
          <p:spPr>
            <a:xfrm flipH="false" flipV="false" rot="0">
              <a:off x="0" y="0"/>
              <a:ext cx="5745480" cy="6045200"/>
            </a:xfrm>
            <a:custGeom>
              <a:avLst/>
              <a:gdLst/>
              <a:ahLst/>
              <a:cxnLst/>
              <a:rect r="r" b="b" t="t" l="l"/>
              <a:pathLst>
                <a:path h="6045200" w="5745480">
                  <a:moveTo>
                    <a:pt x="5745480" y="6045200"/>
                  </a:moveTo>
                  <a:lnTo>
                    <a:pt x="0" y="6045200"/>
                  </a:lnTo>
                  <a:lnTo>
                    <a:pt x="0" y="0"/>
                  </a:lnTo>
                  <a:lnTo>
                    <a:pt x="5745480" y="0"/>
                  </a:lnTo>
                  <a:lnTo>
                    <a:pt x="5745480" y="6045200"/>
                  </a:lnTo>
                  <a:close/>
                </a:path>
              </a:pathLst>
            </a:custGeom>
            <a:blipFill>
              <a:blip r:embed="rId3"/>
              <a:stretch>
                <a:fillRect l="0" t="-9401" r="0" b="-9401"/>
              </a:stretch>
            </a:blipFill>
          </p:spPr>
        </p:sp>
        <p:sp>
          <p:nvSpPr>
            <p:cNvPr name="Freeform 5" id="5"/>
            <p:cNvSpPr/>
            <p:nvPr/>
          </p:nvSpPr>
          <p:spPr>
            <a:xfrm flipH="false" flipV="false" rot="0">
              <a:off x="0" y="0"/>
              <a:ext cx="5745480" cy="6045200"/>
            </a:xfrm>
            <a:custGeom>
              <a:avLst/>
              <a:gdLst/>
              <a:ahLst/>
              <a:cxnLst/>
              <a:rect r="r" b="b" t="t" l="l"/>
              <a:pathLst>
                <a:path h="6045200" w="5745480">
                  <a:moveTo>
                    <a:pt x="5745480" y="6045200"/>
                  </a:moveTo>
                  <a:lnTo>
                    <a:pt x="0" y="6045200"/>
                  </a:lnTo>
                  <a:lnTo>
                    <a:pt x="0" y="0"/>
                  </a:lnTo>
                  <a:lnTo>
                    <a:pt x="5745480" y="0"/>
                  </a:lnTo>
                  <a:lnTo>
                    <a:pt x="5745480" y="6045200"/>
                  </a:lnTo>
                  <a:close/>
                </a:path>
              </a:pathLst>
            </a:custGeom>
            <a:blipFill>
              <a:blip r:embed="rId4"/>
              <a:stretch>
                <a:fillRect l="0" t="-286" r="0" b="-286"/>
              </a:stretch>
            </a:blipFill>
          </p:spPr>
        </p:sp>
      </p:grpSp>
      <p:sp>
        <p:nvSpPr>
          <p:cNvPr name="Freeform 6" id="6"/>
          <p:cNvSpPr/>
          <p:nvPr/>
        </p:nvSpPr>
        <p:spPr>
          <a:xfrm flipH="false" flipV="false" rot="452998">
            <a:off x="3851748" y="8358790"/>
            <a:ext cx="6688860" cy="1764187"/>
          </a:xfrm>
          <a:custGeom>
            <a:avLst/>
            <a:gdLst/>
            <a:ahLst/>
            <a:cxnLst/>
            <a:rect r="r" b="b" t="t" l="l"/>
            <a:pathLst>
              <a:path h="1764187" w="6688860">
                <a:moveTo>
                  <a:pt x="0" y="0"/>
                </a:moveTo>
                <a:lnTo>
                  <a:pt x="6688861" y="0"/>
                </a:lnTo>
                <a:lnTo>
                  <a:pt x="6688861" y="1764187"/>
                </a:lnTo>
                <a:lnTo>
                  <a:pt x="0" y="1764187"/>
                </a:lnTo>
                <a:lnTo>
                  <a:pt x="0" y="0"/>
                </a:lnTo>
                <a:close/>
              </a:path>
            </a:pathLst>
          </a:custGeom>
          <a:blipFill>
            <a:blip r:embed="rId5"/>
            <a:stretch>
              <a:fillRect l="0" t="0" r="0" b="0"/>
            </a:stretch>
          </a:blipFill>
        </p:spPr>
      </p:sp>
      <p:sp>
        <p:nvSpPr>
          <p:cNvPr name="Freeform 7" id="7"/>
          <p:cNvSpPr/>
          <p:nvPr/>
        </p:nvSpPr>
        <p:spPr>
          <a:xfrm flipH="false" flipV="false" rot="-2700000">
            <a:off x="-313907" y="2529422"/>
            <a:ext cx="3555829" cy="887476"/>
          </a:xfrm>
          <a:custGeom>
            <a:avLst/>
            <a:gdLst/>
            <a:ahLst/>
            <a:cxnLst/>
            <a:rect r="r" b="b" t="t" l="l"/>
            <a:pathLst>
              <a:path h="887476" w="3555829">
                <a:moveTo>
                  <a:pt x="0" y="0"/>
                </a:moveTo>
                <a:lnTo>
                  <a:pt x="3555829" y="0"/>
                </a:lnTo>
                <a:lnTo>
                  <a:pt x="3555829" y="887475"/>
                </a:lnTo>
                <a:lnTo>
                  <a:pt x="0" y="887475"/>
                </a:lnTo>
                <a:lnTo>
                  <a:pt x="0" y="0"/>
                </a:lnTo>
                <a:close/>
              </a:path>
            </a:pathLst>
          </a:custGeom>
          <a:blipFill>
            <a:blip r:embed="rId6"/>
            <a:stretch>
              <a:fillRect l="0" t="0" r="0" b="0"/>
            </a:stretch>
          </a:blipFill>
        </p:spPr>
      </p:sp>
      <p:sp>
        <p:nvSpPr>
          <p:cNvPr name="Freeform 8" id="8"/>
          <p:cNvSpPr/>
          <p:nvPr/>
        </p:nvSpPr>
        <p:spPr>
          <a:xfrm flipH="false" flipV="false" rot="9537565">
            <a:off x="14504260" y="-369207"/>
            <a:ext cx="3733003" cy="4035679"/>
          </a:xfrm>
          <a:custGeom>
            <a:avLst/>
            <a:gdLst/>
            <a:ahLst/>
            <a:cxnLst/>
            <a:rect r="r" b="b" t="t" l="l"/>
            <a:pathLst>
              <a:path h="4035679" w="3733003">
                <a:moveTo>
                  <a:pt x="0" y="0"/>
                </a:moveTo>
                <a:lnTo>
                  <a:pt x="3733003" y="0"/>
                </a:lnTo>
                <a:lnTo>
                  <a:pt x="3733003" y="4035679"/>
                </a:lnTo>
                <a:lnTo>
                  <a:pt x="0" y="4035679"/>
                </a:lnTo>
                <a:lnTo>
                  <a:pt x="0" y="0"/>
                </a:lnTo>
                <a:close/>
              </a:path>
            </a:pathLst>
          </a:custGeom>
          <a:blipFill>
            <a:blip r:embed="rId7"/>
            <a:stretch>
              <a:fillRect l="0" t="0" r="0" b="0"/>
            </a:stretch>
          </a:blipFill>
        </p:spPr>
      </p:sp>
      <p:grpSp>
        <p:nvGrpSpPr>
          <p:cNvPr name="Group 9" id="9"/>
          <p:cNvGrpSpPr/>
          <p:nvPr/>
        </p:nvGrpSpPr>
        <p:grpSpPr>
          <a:xfrm rot="0">
            <a:off x="7790378" y="2536929"/>
            <a:ext cx="8971411" cy="8346067"/>
            <a:chOff x="0" y="0"/>
            <a:chExt cx="11961881" cy="11128090"/>
          </a:xfrm>
        </p:grpSpPr>
        <p:sp>
          <p:nvSpPr>
            <p:cNvPr name="TextBox 10" id="10"/>
            <p:cNvSpPr txBox="true"/>
            <p:nvPr/>
          </p:nvSpPr>
          <p:spPr>
            <a:xfrm rot="0">
              <a:off x="1026210" y="10404190"/>
              <a:ext cx="10414301" cy="723900"/>
            </a:xfrm>
            <a:prstGeom prst="rect">
              <a:avLst/>
            </a:prstGeom>
          </p:spPr>
          <p:txBody>
            <a:bodyPr anchor="t" rtlCol="false" tIns="0" lIns="0" bIns="0" rIns="0">
              <a:spAutoFit/>
            </a:bodyPr>
            <a:lstStyle/>
            <a:p>
              <a:pPr algn="ctr">
                <a:lnSpc>
                  <a:spcPts val="4320"/>
                </a:lnSpc>
              </a:pPr>
            </a:p>
          </p:txBody>
        </p:sp>
        <p:sp>
          <p:nvSpPr>
            <p:cNvPr name="TextBox 11" id="11"/>
            <p:cNvSpPr txBox="true"/>
            <p:nvPr/>
          </p:nvSpPr>
          <p:spPr>
            <a:xfrm rot="0">
              <a:off x="0" y="0"/>
              <a:ext cx="11961881" cy="8534400"/>
            </a:xfrm>
            <a:prstGeom prst="rect">
              <a:avLst/>
            </a:prstGeom>
          </p:spPr>
          <p:txBody>
            <a:bodyPr anchor="t" rtlCol="false" tIns="0" lIns="0" bIns="0" rIns="0">
              <a:spAutoFit/>
            </a:bodyPr>
            <a:lstStyle/>
            <a:p>
              <a:pPr algn="ctr">
                <a:lnSpc>
                  <a:spcPts val="7200"/>
                </a:lnSpc>
              </a:pPr>
              <a:r>
                <a:rPr lang="en-US" sz="6000">
                  <a:solidFill>
                    <a:srgbClr val="000000"/>
                  </a:solidFill>
                  <a:latin typeface="Pagkaki"/>
                  <a:ea typeface="Pagkaki"/>
                  <a:cs typeface="Pagkaki"/>
                  <a:sym typeface="Pagkaki"/>
                </a:rPr>
                <a:t>Being a Pro-Life Warrior means standing up for the value of every human life, especially babies who are still growing in their mother’s womb and cannot speak for themselves.</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4F674F"/>
        </a:solidFill>
      </p:bgPr>
    </p:bg>
    <p:spTree>
      <p:nvGrpSpPr>
        <p:cNvPr id="1" name=""/>
        <p:cNvGrpSpPr/>
        <p:nvPr/>
      </p:nvGrpSpPr>
      <p:grpSpPr>
        <a:xfrm>
          <a:off x="0" y="0"/>
          <a:ext cx="0" cy="0"/>
          <a:chOff x="0" y="0"/>
          <a:chExt cx="0" cy="0"/>
        </a:xfrm>
      </p:grpSpPr>
      <p:sp>
        <p:nvSpPr>
          <p:cNvPr name="Freeform 2" id="2"/>
          <p:cNvSpPr/>
          <p:nvPr/>
        </p:nvSpPr>
        <p:spPr>
          <a:xfrm flipH="false" flipV="false" rot="5320084">
            <a:off x="5601372" y="-682028"/>
            <a:ext cx="6988813" cy="11651056"/>
          </a:xfrm>
          <a:custGeom>
            <a:avLst/>
            <a:gdLst/>
            <a:ahLst/>
            <a:cxnLst/>
            <a:rect r="r" b="b" t="t" l="l"/>
            <a:pathLst>
              <a:path h="11651056" w="6988813">
                <a:moveTo>
                  <a:pt x="0" y="0"/>
                </a:moveTo>
                <a:lnTo>
                  <a:pt x="6988813" y="0"/>
                </a:lnTo>
                <a:lnTo>
                  <a:pt x="6988813" y="11651056"/>
                </a:lnTo>
                <a:lnTo>
                  <a:pt x="0" y="11651056"/>
                </a:lnTo>
                <a:lnTo>
                  <a:pt x="0" y="0"/>
                </a:lnTo>
                <a:close/>
              </a:path>
            </a:pathLst>
          </a:custGeom>
          <a:blipFill>
            <a:blip r:embed="rId2"/>
            <a:stretch>
              <a:fillRect l="0" t="0" r="-31492" b="0"/>
            </a:stretch>
          </a:blipFill>
        </p:spPr>
      </p:sp>
      <p:sp>
        <p:nvSpPr>
          <p:cNvPr name="Freeform 3" id="3"/>
          <p:cNvSpPr/>
          <p:nvPr/>
        </p:nvSpPr>
        <p:spPr>
          <a:xfrm flipH="false" flipV="false" rot="1469844">
            <a:off x="11483608" y="-139876"/>
            <a:ext cx="5301213" cy="3730729"/>
          </a:xfrm>
          <a:custGeom>
            <a:avLst/>
            <a:gdLst/>
            <a:ahLst/>
            <a:cxnLst/>
            <a:rect r="r" b="b" t="t" l="l"/>
            <a:pathLst>
              <a:path h="3730729" w="5301213">
                <a:moveTo>
                  <a:pt x="0" y="0"/>
                </a:moveTo>
                <a:lnTo>
                  <a:pt x="5301213" y="0"/>
                </a:lnTo>
                <a:lnTo>
                  <a:pt x="5301213" y="3730729"/>
                </a:lnTo>
                <a:lnTo>
                  <a:pt x="0" y="3730729"/>
                </a:lnTo>
                <a:lnTo>
                  <a:pt x="0" y="0"/>
                </a:lnTo>
                <a:close/>
              </a:path>
            </a:pathLst>
          </a:custGeom>
          <a:blipFill>
            <a:blip r:embed="rId3"/>
            <a:stretch>
              <a:fillRect l="0" t="0" r="0" b="0"/>
            </a:stretch>
          </a:blipFill>
        </p:spPr>
      </p:sp>
      <p:sp>
        <p:nvSpPr>
          <p:cNvPr name="Freeform 4" id="4"/>
          <p:cNvSpPr/>
          <p:nvPr/>
        </p:nvSpPr>
        <p:spPr>
          <a:xfrm flipH="false" flipV="false" rot="1980188">
            <a:off x="-43196" y="4260146"/>
            <a:ext cx="3755207" cy="5799547"/>
          </a:xfrm>
          <a:custGeom>
            <a:avLst/>
            <a:gdLst/>
            <a:ahLst/>
            <a:cxnLst/>
            <a:rect r="r" b="b" t="t" l="l"/>
            <a:pathLst>
              <a:path h="5799547" w="3755207">
                <a:moveTo>
                  <a:pt x="0" y="0"/>
                </a:moveTo>
                <a:lnTo>
                  <a:pt x="3755207" y="0"/>
                </a:lnTo>
                <a:lnTo>
                  <a:pt x="3755207" y="5799547"/>
                </a:lnTo>
                <a:lnTo>
                  <a:pt x="0" y="5799547"/>
                </a:lnTo>
                <a:lnTo>
                  <a:pt x="0" y="0"/>
                </a:lnTo>
                <a:close/>
              </a:path>
            </a:pathLst>
          </a:custGeom>
          <a:blipFill>
            <a:blip r:embed="rId4"/>
            <a:stretch>
              <a:fillRect l="0" t="0" r="0" b="0"/>
            </a:stretch>
          </a:blipFill>
        </p:spPr>
      </p:sp>
      <p:sp>
        <p:nvSpPr>
          <p:cNvPr name="Freeform 5" id="5"/>
          <p:cNvSpPr/>
          <p:nvPr/>
        </p:nvSpPr>
        <p:spPr>
          <a:xfrm flipH="false" flipV="false" rot="1961099">
            <a:off x="2095808" y="7171192"/>
            <a:ext cx="2712185" cy="3471597"/>
          </a:xfrm>
          <a:custGeom>
            <a:avLst/>
            <a:gdLst/>
            <a:ahLst/>
            <a:cxnLst/>
            <a:rect r="r" b="b" t="t" l="l"/>
            <a:pathLst>
              <a:path h="3471597" w="2712185">
                <a:moveTo>
                  <a:pt x="0" y="0"/>
                </a:moveTo>
                <a:lnTo>
                  <a:pt x="2712185" y="0"/>
                </a:lnTo>
                <a:lnTo>
                  <a:pt x="2712185" y="3471597"/>
                </a:lnTo>
                <a:lnTo>
                  <a:pt x="0" y="3471597"/>
                </a:lnTo>
                <a:lnTo>
                  <a:pt x="0" y="0"/>
                </a:lnTo>
                <a:close/>
              </a:path>
            </a:pathLst>
          </a:custGeom>
          <a:blipFill>
            <a:blip r:embed="rId5"/>
            <a:stretch>
              <a:fillRect l="0" t="0" r="0" b="0"/>
            </a:stretch>
          </a:blipFill>
        </p:spPr>
      </p:sp>
      <p:sp>
        <p:nvSpPr>
          <p:cNvPr name="Freeform 6" id="6"/>
          <p:cNvSpPr/>
          <p:nvPr/>
        </p:nvSpPr>
        <p:spPr>
          <a:xfrm flipH="false" flipV="false" rot="910588">
            <a:off x="1394349" y="1082952"/>
            <a:ext cx="3592501" cy="2865020"/>
          </a:xfrm>
          <a:custGeom>
            <a:avLst/>
            <a:gdLst/>
            <a:ahLst/>
            <a:cxnLst/>
            <a:rect r="r" b="b" t="t" l="l"/>
            <a:pathLst>
              <a:path h="2865020" w="3592501">
                <a:moveTo>
                  <a:pt x="0" y="0"/>
                </a:moveTo>
                <a:lnTo>
                  <a:pt x="3592501" y="0"/>
                </a:lnTo>
                <a:lnTo>
                  <a:pt x="3592501" y="2865020"/>
                </a:lnTo>
                <a:lnTo>
                  <a:pt x="0" y="2865020"/>
                </a:lnTo>
                <a:lnTo>
                  <a:pt x="0" y="0"/>
                </a:lnTo>
                <a:close/>
              </a:path>
            </a:pathLst>
          </a:custGeom>
          <a:blipFill>
            <a:blip r:embed="rId6"/>
            <a:stretch>
              <a:fillRect l="0" t="0" r="0" b="0"/>
            </a:stretch>
          </a:blipFill>
        </p:spPr>
      </p:sp>
      <p:sp>
        <p:nvSpPr>
          <p:cNvPr name="Freeform 7" id="7"/>
          <p:cNvSpPr/>
          <p:nvPr/>
        </p:nvSpPr>
        <p:spPr>
          <a:xfrm flipH="false" flipV="false" rot="993934">
            <a:off x="13275105" y="4914307"/>
            <a:ext cx="4580737" cy="5154134"/>
          </a:xfrm>
          <a:custGeom>
            <a:avLst/>
            <a:gdLst/>
            <a:ahLst/>
            <a:cxnLst/>
            <a:rect r="r" b="b" t="t" l="l"/>
            <a:pathLst>
              <a:path h="5154134" w="4580737">
                <a:moveTo>
                  <a:pt x="0" y="0"/>
                </a:moveTo>
                <a:lnTo>
                  <a:pt x="4580736" y="0"/>
                </a:lnTo>
                <a:lnTo>
                  <a:pt x="4580736" y="5154134"/>
                </a:lnTo>
                <a:lnTo>
                  <a:pt x="0" y="5154134"/>
                </a:lnTo>
                <a:lnTo>
                  <a:pt x="0" y="0"/>
                </a:lnTo>
                <a:close/>
              </a:path>
            </a:pathLst>
          </a:custGeom>
          <a:blipFill>
            <a:blip r:embed="rId7"/>
            <a:stretch>
              <a:fillRect l="0" t="0" r="0" b="0"/>
            </a:stretch>
          </a:blipFill>
        </p:spPr>
      </p:sp>
      <p:sp>
        <p:nvSpPr>
          <p:cNvPr name="TextBox 8" id="8"/>
          <p:cNvSpPr txBox="true"/>
          <p:nvPr/>
        </p:nvSpPr>
        <p:spPr>
          <a:xfrm rot="0">
            <a:off x="4551639" y="3878857"/>
            <a:ext cx="8905209" cy="2626518"/>
          </a:xfrm>
          <a:prstGeom prst="rect">
            <a:avLst/>
          </a:prstGeom>
        </p:spPr>
        <p:txBody>
          <a:bodyPr anchor="t" rtlCol="false" tIns="0" lIns="0" bIns="0" rIns="0">
            <a:spAutoFit/>
          </a:bodyPr>
          <a:lstStyle/>
          <a:p>
            <a:pPr algn="ctr">
              <a:lnSpc>
                <a:spcPts val="10303"/>
              </a:lnSpc>
            </a:pPr>
            <a:r>
              <a:rPr lang="en-US" sz="8585">
                <a:solidFill>
                  <a:srgbClr val="000000"/>
                </a:solidFill>
                <a:latin typeface="Pagkaki"/>
                <a:ea typeface="Pagkaki"/>
                <a:cs typeface="Pagkaki"/>
                <a:sym typeface="Pagkaki"/>
              </a:rPr>
              <a:t>Respect and Listen to Your Parents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4F674F"/>
        </a:solidFill>
      </p:bgPr>
    </p:bg>
    <p:spTree>
      <p:nvGrpSpPr>
        <p:cNvPr id="1" name=""/>
        <p:cNvGrpSpPr/>
        <p:nvPr/>
      </p:nvGrpSpPr>
      <p:grpSpPr>
        <a:xfrm>
          <a:off x="0" y="0"/>
          <a:ext cx="0" cy="0"/>
          <a:chOff x="0" y="0"/>
          <a:chExt cx="0" cy="0"/>
        </a:xfrm>
      </p:grpSpPr>
      <p:sp>
        <p:nvSpPr>
          <p:cNvPr name="Freeform 2" id="2"/>
          <p:cNvSpPr/>
          <p:nvPr/>
        </p:nvSpPr>
        <p:spPr>
          <a:xfrm flipH="false" flipV="false" rot="5320084">
            <a:off x="5601372" y="-682028"/>
            <a:ext cx="6988813" cy="11651056"/>
          </a:xfrm>
          <a:custGeom>
            <a:avLst/>
            <a:gdLst/>
            <a:ahLst/>
            <a:cxnLst/>
            <a:rect r="r" b="b" t="t" l="l"/>
            <a:pathLst>
              <a:path h="11651056" w="6988813">
                <a:moveTo>
                  <a:pt x="0" y="0"/>
                </a:moveTo>
                <a:lnTo>
                  <a:pt x="6988813" y="0"/>
                </a:lnTo>
                <a:lnTo>
                  <a:pt x="6988813" y="11651056"/>
                </a:lnTo>
                <a:lnTo>
                  <a:pt x="0" y="11651056"/>
                </a:lnTo>
                <a:lnTo>
                  <a:pt x="0" y="0"/>
                </a:lnTo>
                <a:close/>
              </a:path>
            </a:pathLst>
          </a:custGeom>
          <a:blipFill>
            <a:blip r:embed="rId2"/>
            <a:stretch>
              <a:fillRect l="0" t="0" r="-31492" b="0"/>
            </a:stretch>
          </a:blipFill>
        </p:spPr>
      </p:sp>
      <p:sp>
        <p:nvSpPr>
          <p:cNvPr name="Freeform 3" id="3"/>
          <p:cNvSpPr/>
          <p:nvPr/>
        </p:nvSpPr>
        <p:spPr>
          <a:xfrm flipH="false" flipV="false" rot="1469844">
            <a:off x="11483608" y="-139876"/>
            <a:ext cx="5301213" cy="3730729"/>
          </a:xfrm>
          <a:custGeom>
            <a:avLst/>
            <a:gdLst/>
            <a:ahLst/>
            <a:cxnLst/>
            <a:rect r="r" b="b" t="t" l="l"/>
            <a:pathLst>
              <a:path h="3730729" w="5301213">
                <a:moveTo>
                  <a:pt x="0" y="0"/>
                </a:moveTo>
                <a:lnTo>
                  <a:pt x="5301213" y="0"/>
                </a:lnTo>
                <a:lnTo>
                  <a:pt x="5301213" y="3730729"/>
                </a:lnTo>
                <a:lnTo>
                  <a:pt x="0" y="3730729"/>
                </a:lnTo>
                <a:lnTo>
                  <a:pt x="0" y="0"/>
                </a:lnTo>
                <a:close/>
              </a:path>
            </a:pathLst>
          </a:custGeom>
          <a:blipFill>
            <a:blip r:embed="rId3"/>
            <a:stretch>
              <a:fillRect l="0" t="0" r="0" b="0"/>
            </a:stretch>
          </a:blipFill>
        </p:spPr>
      </p:sp>
      <p:sp>
        <p:nvSpPr>
          <p:cNvPr name="Freeform 4" id="4"/>
          <p:cNvSpPr/>
          <p:nvPr/>
        </p:nvSpPr>
        <p:spPr>
          <a:xfrm flipH="false" flipV="false" rot="1980188">
            <a:off x="-43196" y="4260146"/>
            <a:ext cx="3755207" cy="5799547"/>
          </a:xfrm>
          <a:custGeom>
            <a:avLst/>
            <a:gdLst/>
            <a:ahLst/>
            <a:cxnLst/>
            <a:rect r="r" b="b" t="t" l="l"/>
            <a:pathLst>
              <a:path h="5799547" w="3755207">
                <a:moveTo>
                  <a:pt x="0" y="0"/>
                </a:moveTo>
                <a:lnTo>
                  <a:pt x="3755207" y="0"/>
                </a:lnTo>
                <a:lnTo>
                  <a:pt x="3755207" y="5799547"/>
                </a:lnTo>
                <a:lnTo>
                  <a:pt x="0" y="5799547"/>
                </a:lnTo>
                <a:lnTo>
                  <a:pt x="0" y="0"/>
                </a:lnTo>
                <a:close/>
              </a:path>
            </a:pathLst>
          </a:custGeom>
          <a:blipFill>
            <a:blip r:embed="rId4"/>
            <a:stretch>
              <a:fillRect l="0" t="0" r="0" b="0"/>
            </a:stretch>
          </a:blipFill>
        </p:spPr>
      </p:sp>
      <p:sp>
        <p:nvSpPr>
          <p:cNvPr name="Freeform 5" id="5"/>
          <p:cNvSpPr/>
          <p:nvPr/>
        </p:nvSpPr>
        <p:spPr>
          <a:xfrm flipH="false" flipV="false" rot="1961099">
            <a:off x="2095808" y="7171192"/>
            <a:ext cx="2712185" cy="3471597"/>
          </a:xfrm>
          <a:custGeom>
            <a:avLst/>
            <a:gdLst/>
            <a:ahLst/>
            <a:cxnLst/>
            <a:rect r="r" b="b" t="t" l="l"/>
            <a:pathLst>
              <a:path h="3471597" w="2712185">
                <a:moveTo>
                  <a:pt x="0" y="0"/>
                </a:moveTo>
                <a:lnTo>
                  <a:pt x="2712185" y="0"/>
                </a:lnTo>
                <a:lnTo>
                  <a:pt x="2712185" y="3471597"/>
                </a:lnTo>
                <a:lnTo>
                  <a:pt x="0" y="3471597"/>
                </a:lnTo>
                <a:lnTo>
                  <a:pt x="0" y="0"/>
                </a:lnTo>
                <a:close/>
              </a:path>
            </a:pathLst>
          </a:custGeom>
          <a:blipFill>
            <a:blip r:embed="rId5"/>
            <a:stretch>
              <a:fillRect l="0" t="0" r="0" b="0"/>
            </a:stretch>
          </a:blipFill>
        </p:spPr>
      </p:sp>
      <p:sp>
        <p:nvSpPr>
          <p:cNvPr name="Freeform 6" id="6"/>
          <p:cNvSpPr/>
          <p:nvPr/>
        </p:nvSpPr>
        <p:spPr>
          <a:xfrm flipH="false" flipV="false" rot="910588">
            <a:off x="1394349" y="1082952"/>
            <a:ext cx="3592501" cy="2865020"/>
          </a:xfrm>
          <a:custGeom>
            <a:avLst/>
            <a:gdLst/>
            <a:ahLst/>
            <a:cxnLst/>
            <a:rect r="r" b="b" t="t" l="l"/>
            <a:pathLst>
              <a:path h="2865020" w="3592501">
                <a:moveTo>
                  <a:pt x="0" y="0"/>
                </a:moveTo>
                <a:lnTo>
                  <a:pt x="3592501" y="0"/>
                </a:lnTo>
                <a:lnTo>
                  <a:pt x="3592501" y="2865020"/>
                </a:lnTo>
                <a:lnTo>
                  <a:pt x="0" y="2865020"/>
                </a:lnTo>
                <a:lnTo>
                  <a:pt x="0" y="0"/>
                </a:lnTo>
                <a:close/>
              </a:path>
            </a:pathLst>
          </a:custGeom>
          <a:blipFill>
            <a:blip r:embed="rId6"/>
            <a:stretch>
              <a:fillRect l="0" t="0" r="0" b="0"/>
            </a:stretch>
          </a:blipFill>
        </p:spPr>
      </p:sp>
      <p:sp>
        <p:nvSpPr>
          <p:cNvPr name="Freeform 7" id="7"/>
          <p:cNvSpPr/>
          <p:nvPr/>
        </p:nvSpPr>
        <p:spPr>
          <a:xfrm flipH="false" flipV="false" rot="0">
            <a:off x="12434006" y="5143500"/>
            <a:ext cx="5133903" cy="4890042"/>
          </a:xfrm>
          <a:custGeom>
            <a:avLst/>
            <a:gdLst/>
            <a:ahLst/>
            <a:cxnLst/>
            <a:rect r="r" b="b" t="t" l="l"/>
            <a:pathLst>
              <a:path h="4890042" w="5133903">
                <a:moveTo>
                  <a:pt x="0" y="0"/>
                </a:moveTo>
                <a:lnTo>
                  <a:pt x="5133902" y="0"/>
                </a:lnTo>
                <a:lnTo>
                  <a:pt x="5133902" y="4890042"/>
                </a:lnTo>
                <a:lnTo>
                  <a:pt x="0" y="4890042"/>
                </a:lnTo>
                <a:lnTo>
                  <a:pt x="0" y="0"/>
                </a:lnTo>
                <a:close/>
              </a:path>
            </a:pathLst>
          </a:custGeom>
          <a:blipFill>
            <a:blip r:embed="rId7"/>
            <a:stretch>
              <a:fillRect l="0" t="0" r="0" b="0"/>
            </a:stretch>
          </a:blipFill>
        </p:spPr>
      </p:sp>
      <p:sp>
        <p:nvSpPr>
          <p:cNvPr name="TextBox 8" id="8"/>
          <p:cNvSpPr txBox="true"/>
          <p:nvPr/>
        </p:nvSpPr>
        <p:spPr>
          <a:xfrm rot="0">
            <a:off x="4551639" y="3878857"/>
            <a:ext cx="8905209" cy="2626518"/>
          </a:xfrm>
          <a:prstGeom prst="rect">
            <a:avLst/>
          </a:prstGeom>
        </p:spPr>
        <p:txBody>
          <a:bodyPr anchor="t" rtlCol="false" tIns="0" lIns="0" bIns="0" rIns="0">
            <a:spAutoFit/>
          </a:bodyPr>
          <a:lstStyle/>
          <a:p>
            <a:pPr algn="ctr">
              <a:lnSpc>
                <a:spcPts val="10303"/>
              </a:lnSpc>
            </a:pPr>
            <a:r>
              <a:rPr lang="en-US" sz="8585">
                <a:solidFill>
                  <a:srgbClr val="000000"/>
                </a:solidFill>
                <a:latin typeface="Pagkaki"/>
                <a:ea typeface="Pagkaki"/>
                <a:cs typeface="Pagkaki"/>
                <a:sym typeface="Pagkaki"/>
              </a:rPr>
              <a:t>Help and Serve Others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4F674F"/>
        </a:solidFill>
      </p:bgPr>
    </p:bg>
    <p:spTree>
      <p:nvGrpSpPr>
        <p:cNvPr id="1" name=""/>
        <p:cNvGrpSpPr/>
        <p:nvPr/>
      </p:nvGrpSpPr>
      <p:grpSpPr>
        <a:xfrm>
          <a:off x="0" y="0"/>
          <a:ext cx="0" cy="0"/>
          <a:chOff x="0" y="0"/>
          <a:chExt cx="0" cy="0"/>
        </a:xfrm>
      </p:grpSpPr>
      <p:sp>
        <p:nvSpPr>
          <p:cNvPr name="Freeform 2" id="2"/>
          <p:cNvSpPr/>
          <p:nvPr/>
        </p:nvSpPr>
        <p:spPr>
          <a:xfrm flipH="false" flipV="false" rot="5320084">
            <a:off x="5601372" y="-682028"/>
            <a:ext cx="6988813" cy="11651056"/>
          </a:xfrm>
          <a:custGeom>
            <a:avLst/>
            <a:gdLst/>
            <a:ahLst/>
            <a:cxnLst/>
            <a:rect r="r" b="b" t="t" l="l"/>
            <a:pathLst>
              <a:path h="11651056" w="6988813">
                <a:moveTo>
                  <a:pt x="0" y="0"/>
                </a:moveTo>
                <a:lnTo>
                  <a:pt x="6988813" y="0"/>
                </a:lnTo>
                <a:lnTo>
                  <a:pt x="6988813" y="11651056"/>
                </a:lnTo>
                <a:lnTo>
                  <a:pt x="0" y="11651056"/>
                </a:lnTo>
                <a:lnTo>
                  <a:pt x="0" y="0"/>
                </a:lnTo>
                <a:close/>
              </a:path>
            </a:pathLst>
          </a:custGeom>
          <a:blipFill>
            <a:blip r:embed="rId2"/>
            <a:stretch>
              <a:fillRect l="0" t="0" r="-31492" b="0"/>
            </a:stretch>
          </a:blipFill>
        </p:spPr>
      </p:sp>
      <p:sp>
        <p:nvSpPr>
          <p:cNvPr name="Freeform 3" id="3"/>
          <p:cNvSpPr/>
          <p:nvPr/>
        </p:nvSpPr>
        <p:spPr>
          <a:xfrm flipH="false" flipV="false" rot="1469844">
            <a:off x="11483608" y="-139876"/>
            <a:ext cx="5301213" cy="3730729"/>
          </a:xfrm>
          <a:custGeom>
            <a:avLst/>
            <a:gdLst/>
            <a:ahLst/>
            <a:cxnLst/>
            <a:rect r="r" b="b" t="t" l="l"/>
            <a:pathLst>
              <a:path h="3730729" w="5301213">
                <a:moveTo>
                  <a:pt x="0" y="0"/>
                </a:moveTo>
                <a:lnTo>
                  <a:pt x="5301213" y="0"/>
                </a:lnTo>
                <a:lnTo>
                  <a:pt x="5301213" y="3730729"/>
                </a:lnTo>
                <a:lnTo>
                  <a:pt x="0" y="3730729"/>
                </a:lnTo>
                <a:lnTo>
                  <a:pt x="0" y="0"/>
                </a:lnTo>
                <a:close/>
              </a:path>
            </a:pathLst>
          </a:custGeom>
          <a:blipFill>
            <a:blip r:embed="rId3"/>
            <a:stretch>
              <a:fillRect l="0" t="0" r="0" b="0"/>
            </a:stretch>
          </a:blipFill>
        </p:spPr>
      </p:sp>
      <p:sp>
        <p:nvSpPr>
          <p:cNvPr name="Freeform 4" id="4"/>
          <p:cNvSpPr/>
          <p:nvPr/>
        </p:nvSpPr>
        <p:spPr>
          <a:xfrm flipH="false" flipV="false" rot="1980188">
            <a:off x="-43196" y="4260146"/>
            <a:ext cx="3755207" cy="5799547"/>
          </a:xfrm>
          <a:custGeom>
            <a:avLst/>
            <a:gdLst/>
            <a:ahLst/>
            <a:cxnLst/>
            <a:rect r="r" b="b" t="t" l="l"/>
            <a:pathLst>
              <a:path h="5799547" w="3755207">
                <a:moveTo>
                  <a:pt x="0" y="0"/>
                </a:moveTo>
                <a:lnTo>
                  <a:pt x="3755207" y="0"/>
                </a:lnTo>
                <a:lnTo>
                  <a:pt x="3755207" y="5799547"/>
                </a:lnTo>
                <a:lnTo>
                  <a:pt x="0" y="5799547"/>
                </a:lnTo>
                <a:lnTo>
                  <a:pt x="0" y="0"/>
                </a:lnTo>
                <a:close/>
              </a:path>
            </a:pathLst>
          </a:custGeom>
          <a:blipFill>
            <a:blip r:embed="rId4"/>
            <a:stretch>
              <a:fillRect l="0" t="0" r="0" b="0"/>
            </a:stretch>
          </a:blipFill>
        </p:spPr>
      </p:sp>
      <p:sp>
        <p:nvSpPr>
          <p:cNvPr name="Freeform 5" id="5"/>
          <p:cNvSpPr/>
          <p:nvPr/>
        </p:nvSpPr>
        <p:spPr>
          <a:xfrm flipH="false" flipV="false" rot="1961099">
            <a:off x="2095808" y="7171192"/>
            <a:ext cx="2712185" cy="3471597"/>
          </a:xfrm>
          <a:custGeom>
            <a:avLst/>
            <a:gdLst/>
            <a:ahLst/>
            <a:cxnLst/>
            <a:rect r="r" b="b" t="t" l="l"/>
            <a:pathLst>
              <a:path h="3471597" w="2712185">
                <a:moveTo>
                  <a:pt x="0" y="0"/>
                </a:moveTo>
                <a:lnTo>
                  <a:pt x="2712185" y="0"/>
                </a:lnTo>
                <a:lnTo>
                  <a:pt x="2712185" y="3471597"/>
                </a:lnTo>
                <a:lnTo>
                  <a:pt x="0" y="3471597"/>
                </a:lnTo>
                <a:lnTo>
                  <a:pt x="0" y="0"/>
                </a:lnTo>
                <a:close/>
              </a:path>
            </a:pathLst>
          </a:custGeom>
          <a:blipFill>
            <a:blip r:embed="rId5"/>
            <a:stretch>
              <a:fillRect l="0" t="0" r="0" b="0"/>
            </a:stretch>
          </a:blipFill>
        </p:spPr>
      </p:sp>
      <p:sp>
        <p:nvSpPr>
          <p:cNvPr name="Freeform 6" id="6"/>
          <p:cNvSpPr/>
          <p:nvPr/>
        </p:nvSpPr>
        <p:spPr>
          <a:xfrm flipH="false" flipV="false" rot="910588">
            <a:off x="1394349" y="1082952"/>
            <a:ext cx="3592501" cy="2865020"/>
          </a:xfrm>
          <a:custGeom>
            <a:avLst/>
            <a:gdLst/>
            <a:ahLst/>
            <a:cxnLst/>
            <a:rect r="r" b="b" t="t" l="l"/>
            <a:pathLst>
              <a:path h="2865020" w="3592501">
                <a:moveTo>
                  <a:pt x="0" y="0"/>
                </a:moveTo>
                <a:lnTo>
                  <a:pt x="3592501" y="0"/>
                </a:lnTo>
                <a:lnTo>
                  <a:pt x="3592501" y="2865020"/>
                </a:lnTo>
                <a:lnTo>
                  <a:pt x="0" y="2865020"/>
                </a:lnTo>
                <a:lnTo>
                  <a:pt x="0" y="0"/>
                </a:lnTo>
                <a:close/>
              </a:path>
            </a:pathLst>
          </a:custGeom>
          <a:blipFill>
            <a:blip r:embed="rId6"/>
            <a:stretch>
              <a:fillRect l="0" t="0" r="0" b="0"/>
            </a:stretch>
          </a:blipFill>
        </p:spPr>
      </p:sp>
      <p:sp>
        <p:nvSpPr>
          <p:cNvPr name="Freeform 7" id="7"/>
          <p:cNvSpPr/>
          <p:nvPr/>
        </p:nvSpPr>
        <p:spPr>
          <a:xfrm flipH="false" flipV="false" rot="994161">
            <a:off x="11877841" y="4466299"/>
            <a:ext cx="6246232" cy="6246232"/>
          </a:xfrm>
          <a:custGeom>
            <a:avLst/>
            <a:gdLst/>
            <a:ahLst/>
            <a:cxnLst/>
            <a:rect r="r" b="b" t="t" l="l"/>
            <a:pathLst>
              <a:path h="6246232" w="6246232">
                <a:moveTo>
                  <a:pt x="0" y="0"/>
                </a:moveTo>
                <a:lnTo>
                  <a:pt x="6246232" y="0"/>
                </a:lnTo>
                <a:lnTo>
                  <a:pt x="6246232" y="6246232"/>
                </a:lnTo>
                <a:lnTo>
                  <a:pt x="0" y="624623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4551639" y="3878857"/>
            <a:ext cx="8905209" cy="2626518"/>
          </a:xfrm>
          <a:prstGeom prst="rect">
            <a:avLst/>
          </a:prstGeom>
        </p:spPr>
        <p:txBody>
          <a:bodyPr anchor="t" rtlCol="false" tIns="0" lIns="0" bIns="0" rIns="0">
            <a:spAutoFit/>
          </a:bodyPr>
          <a:lstStyle/>
          <a:p>
            <a:pPr algn="ctr">
              <a:lnSpc>
                <a:spcPts val="10303"/>
              </a:lnSpc>
            </a:pPr>
            <a:r>
              <a:rPr lang="en-US" sz="8585">
                <a:solidFill>
                  <a:srgbClr val="000000"/>
                </a:solidFill>
                <a:latin typeface="Pagkaki"/>
                <a:ea typeface="Pagkaki"/>
                <a:cs typeface="Pagkaki"/>
                <a:sym typeface="Pagkaki"/>
              </a:rPr>
              <a:t>Be a Kid Pro Life Warrior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12E34"/>
        </a:solidFill>
      </p:bgPr>
    </p:bg>
    <p:spTree>
      <p:nvGrpSpPr>
        <p:cNvPr id="1" name=""/>
        <p:cNvGrpSpPr/>
        <p:nvPr/>
      </p:nvGrpSpPr>
      <p:grpSpPr>
        <a:xfrm>
          <a:off x="0" y="0"/>
          <a:ext cx="0" cy="0"/>
          <a:chOff x="0" y="0"/>
          <a:chExt cx="0" cy="0"/>
        </a:xfrm>
      </p:grpSpPr>
      <p:sp>
        <p:nvSpPr>
          <p:cNvPr name="Freeform 2" id="2"/>
          <p:cNvSpPr/>
          <p:nvPr/>
        </p:nvSpPr>
        <p:spPr>
          <a:xfrm flipH="false" flipV="false" rot="61919">
            <a:off x="2176480" y="1718904"/>
            <a:ext cx="13843489" cy="7693912"/>
          </a:xfrm>
          <a:custGeom>
            <a:avLst/>
            <a:gdLst/>
            <a:ahLst/>
            <a:cxnLst/>
            <a:rect r="r" b="b" t="t" l="l"/>
            <a:pathLst>
              <a:path h="7693912" w="13843489">
                <a:moveTo>
                  <a:pt x="0" y="0"/>
                </a:moveTo>
                <a:lnTo>
                  <a:pt x="13843489" y="0"/>
                </a:lnTo>
                <a:lnTo>
                  <a:pt x="13843489" y="7693912"/>
                </a:lnTo>
                <a:lnTo>
                  <a:pt x="0" y="7693912"/>
                </a:lnTo>
                <a:lnTo>
                  <a:pt x="0" y="0"/>
                </a:lnTo>
                <a:close/>
              </a:path>
            </a:pathLst>
          </a:custGeom>
          <a:blipFill>
            <a:blip r:embed="rId2"/>
            <a:stretch>
              <a:fillRect l="0" t="-35845" r="0" b="0"/>
            </a:stretch>
          </a:blipFill>
        </p:spPr>
      </p:sp>
      <p:sp>
        <p:nvSpPr>
          <p:cNvPr name="Freeform 3" id="3"/>
          <p:cNvSpPr/>
          <p:nvPr/>
        </p:nvSpPr>
        <p:spPr>
          <a:xfrm flipH="false" flipV="false" rot="726847">
            <a:off x="1222436" y="8122419"/>
            <a:ext cx="3619286" cy="2230385"/>
          </a:xfrm>
          <a:custGeom>
            <a:avLst/>
            <a:gdLst/>
            <a:ahLst/>
            <a:cxnLst/>
            <a:rect r="r" b="b" t="t" l="l"/>
            <a:pathLst>
              <a:path h="2230385" w="3619286">
                <a:moveTo>
                  <a:pt x="0" y="0"/>
                </a:moveTo>
                <a:lnTo>
                  <a:pt x="3619286" y="0"/>
                </a:lnTo>
                <a:lnTo>
                  <a:pt x="3619286" y="2230385"/>
                </a:lnTo>
                <a:lnTo>
                  <a:pt x="0" y="2230385"/>
                </a:lnTo>
                <a:lnTo>
                  <a:pt x="0" y="0"/>
                </a:lnTo>
                <a:close/>
              </a:path>
            </a:pathLst>
          </a:custGeom>
          <a:blipFill>
            <a:blip r:embed="rId3"/>
            <a:stretch>
              <a:fillRect l="0" t="0" r="0" b="0"/>
            </a:stretch>
          </a:blipFill>
        </p:spPr>
      </p:sp>
      <p:sp>
        <p:nvSpPr>
          <p:cNvPr name="Freeform 4" id="4"/>
          <p:cNvSpPr/>
          <p:nvPr/>
        </p:nvSpPr>
        <p:spPr>
          <a:xfrm flipH="false" flipV="false" rot="1303019">
            <a:off x="15271942" y="3359248"/>
            <a:ext cx="3011458" cy="2774306"/>
          </a:xfrm>
          <a:custGeom>
            <a:avLst/>
            <a:gdLst/>
            <a:ahLst/>
            <a:cxnLst/>
            <a:rect r="r" b="b" t="t" l="l"/>
            <a:pathLst>
              <a:path h="2774306" w="3011458">
                <a:moveTo>
                  <a:pt x="0" y="0"/>
                </a:moveTo>
                <a:lnTo>
                  <a:pt x="3011458" y="0"/>
                </a:lnTo>
                <a:lnTo>
                  <a:pt x="3011458" y="2774306"/>
                </a:lnTo>
                <a:lnTo>
                  <a:pt x="0" y="2774306"/>
                </a:lnTo>
                <a:lnTo>
                  <a:pt x="0" y="0"/>
                </a:lnTo>
                <a:close/>
              </a:path>
            </a:pathLst>
          </a:custGeom>
          <a:blipFill>
            <a:blip r:embed="rId4"/>
            <a:stretch>
              <a:fillRect l="0" t="0" r="0" b="0"/>
            </a:stretch>
          </a:blipFill>
        </p:spPr>
      </p:sp>
      <p:sp>
        <p:nvSpPr>
          <p:cNvPr name="Freeform 5" id="5"/>
          <p:cNvSpPr/>
          <p:nvPr/>
        </p:nvSpPr>
        <p:spPr>
          <a:xfrm flipH="false" flipV="false" rot="-1028060">
            <a:off x="1124670" y="1476474"/>
            <a:ext cx="3946599" cy="1246051"/>
          </a:xfrm>
          <a:custGeom>
            <a:avLst/>
            <a:gdLst/>
            <a:ahLst/>
            <a:cxnLst/>
            <a:rect r="r" b="b" t="t" l="l"/>
            <a:pathLst>
              <a:path h="1246051" w="3946599">
                <a:moveTo>
                  <a:pt x="0" y="0"/>
                </a:moveTo>
                <a:lnTo>
                  <a:pt x="3946599" y="0"/>
                </a:lnTo>
                <a:lnTo>
                  <a:pt x="3946599" y="1246051"/>
                </a:lnTo>
                <a:lnTo>
                  <a:pt x="0" y="1246051"/>
                </a:lnTo>
                <a:lnTo>
                  <a:pt x="0" y="0"/>
                </a:lnTo>
                <a:close/>
              </a:path>
            </a:pathLst>
          </a:custGeom>
          <a:blipFill>
            <a:blip r:embed="rId5"/>
            <a:stretch>
              <a:fillRect l="0" t="0" r="0" b="0"/>
            </a:stretch>
          </a:blipFill>
        </p:spPr>
      </p:sp>
      <p:sp>
        <p:nvSpPr>
          <p:cNvPr name="Freeform 6" id="6"/>
          <p:cNvSpPr/>
          <p:nvPr/>
        </p:nvSpPr>
        <p:spPr>
          <a:xfrm flipH="false" flipV="false" rot="0">
            <a:off x="10455588" y="6894938"/>
            <a:ext cx="5148614" cy="3596799"/>
          </a:xfrm>
          <a:custGeom>
            <a:avLst/>
            <a:gdLst/>
            <a:ahLst/>
            <a:cxnLst/>
            <a:rect r="r" b="b" t="t" l="l"/>
            <a:pathLst>
              <a:path h="3596799" w="5148614">
                <a:moveTo>
                  <a:pt x="0" y="0"/>
                </a:moveTo>
                <a:lnTo>
                  <a:pt x="5148614" y="0"/>
                </a:lnTo>
                <a:lnTo>
                  <a:pt x="5148614" y="3596798"/>
                </a:lnTo>
                <a:lnTo>
                  <a:pt x="0" y="35967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590396">
            <a:off x="474967" y="6122058"/>
            <a:ext cx="4954106" cy="4180027"/>
          </a:xfrm>
          <a:custGeom>
            <a:avLst/>
            <a:gdLst/>
            <a:ahLst/>
            <a:cxnLst/>
            <a:rect r="r" b="b" t="t" l="l"/>
            <a:pathLst>
              <a:path h="4180027" w="4954106">
                <a:moveTo>
                  <a:pt x="0" y="0"/>
                </a:moveTo>
                <a:lnTo>
                  <a:pt x="4954106" y="0"/>
                </a:lnTo>
                <a:lnTo>
                  <a:pt x="4954106" y="4180027"/>
                </a:lnTo>
                <a:lnTo>
                  <a:pt x="0" y="4180027"/>
                </a:lnTo>
                <a:lnTo>
                  <a:pt x="0" y="0"/>
                </a:lnTo>
                <a:close/>
              </a:path>
            </a:pathLst>
          </a:custGeom>
          <a:blipFill>
            <a:blip r:embed="rId8"/>
            <a:stretch>
              <a:fillRect l="0" t="0" r="0" b="0"/>
            </a:stretch>
          </a:blipFill>
        </p:spPr>
      </p:sp>
      <p:sp>
        <p:nvSpPr>
          <p:cNvPr name="TextBox 8" id="8"/>
          <p:cNvSpPr txBox="true"/>
          <p:nvPr/>
        </p:nvSpPr>
        <p:spPr>
          <a:xfrm rot="0">
            <a:off x="2610588" y="2985588"/>
            <a:ext cx="12254948" cy="3756660"/>
          </a:xfrm>
          <a:prstGeom prst="rect">
            <a:avLst/>
          </a:prstGeom>
        </p:spPr>
        <p:txBody>
          <a:bodyPr anchor="t" rtlCol="false" tIns="0" lIns="0" bIns="0" rIns="0">
            <a:spAutoFit/>
          </a:bodyPr>
          <a:lstStyle/>
          <a:p>
            <a:pPr algn="ctr">
              <a:lnSpc>
                <a:spcPts val="14400"/>
              </a:lnSpc>
            </a:pPr>
            <a:r>
              <a:rPr lang="en-US" sz="14400">
                <a:solidFill>
                  <a:srgbClr val="112E34"/>
                </a:solidFill>
                <a:latin typeface="Pagkaki"/>
                <a:ea typeface="Pagkaki"/>
                <a:cs typeface="Pagkaki"/>
                <a:sym typeface="Pagkaki"/>
              </a:rPr>
              <a:t>GOD’S GIFT: FAMILY AND LIFE</a:t>
            </a:r>
          </a:p>
        </p:txBody>
      </p:sp>
      <p:sp>
        <p:nvSpPr>
          <p:cNvPr name="Freeform 9" id="9"/>
          <p:cNvSpPr/>
          <p:nvPr/>
        </p:nvSpPr>
        <p:spPr>
          <a:xfrm flipH="false" flipV="false" rot="0">
            <a:off x="14331627" y="615768"/>
            <a:ext cx="3513010" cy="4114800"/>
          </a:xfrm>
          <a:custGeom>
            <a:avLst/>
            <a:gdLst/>
            <a:ahLst/>
            <a:cxnLst/>
            <a:rect r="r" b="b" t="t" l="l"/>
            <a:pathLst>
              <a:path h="4114800" w="3513010">
                <a:moveTo>
                  <a:pt x="0" y="0"/>
                </a:moveTo>
                <a:lnTo>
                  <a:pt x="3513011" y="0"/>
                </a:lnTo>
                <a:lnTo>
                  <a:pt x="3513011"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4090145" y="6810219"/>
            <a:ext cx="9295834" cy="638175"/>
          </a:xfrm>
          <a:prstGeom prst="rect">
            <a:avLst/>
          </a:prstGeom>
        </p:spPr>
        <p:txBody>
          <a:bodyPr anchor="t" rtlCol="false" tIns="0" lIns="0" bIns="0" rIns="0">
            <a:spAutoFit/>
          </a:bodyPr>
          <a:lstStyle/>
          <a:p>
            <a:pPr algn="ctr">
              <a:lnSpc>
                <a:spcPts val="5040"/>
              </a:lnSpc>
            </a:pPr>
            <a:r>
              <a:rPr lang="en-US" sz="4200">
                <a:solidFill>
                  <a:srgbClr val="112E34"/>
                </a:solidFill>
                <a:latin typeface="Architects Daughter"/>
                <a:ea typeface="Architects Daughter"/>
                <a:cs typeface="Architects Daughter"/>
                <a:sym typeface="Architects Daughter"/>
              </a:rPr>
              <a:t>Live Life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DAHAFjBriP8</dc:identifier>
  <dcterms:modified xsi:type="dcterms:W3CDTF">2011-08-01T06:04:30Z</dcterms:modified>
  <cp:revision>1</cp:revision>
  <dc:title>God’s Gift: Family and Life</dc:title>
</cp:coreProperties>
</file>