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Lst>
  <p:sldSz cx="18288000" cy="10287000"/>
  <p:notesSz cx="6858000" cy="9144000"/>
  <p:embeddedFontLst>
    <p:embeddedFont>
      <p:font typeface="Dynapuff Bold" charset="1" panose="00000000000000000000"/>
      <p:regular r:id="rId15"/>
    </p:embeddedFont>
    <p:embeddedFont>
      <p:font typeface="FF Providence Sans" charset="1" panose="04010505020101010101"/>
      <p:regular r:id="rId16"/>
    </p:embeddedFont>
    <p:embeddedFont>
      <p:font typeface="Dynapuff" charset="1" panose="00000000000000000000"/>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svg" Type="http://schemas.openxmlformats.org/officeDocument/2006/relationships/image"/><Relationship Id="rId11" Target="../media/image10.pn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 Id="rId8" Target="../media/image7.png" Type="http://schemas.openxmlformats.org/officeDocument/2006/relationships/image"/><Relationship Id="rId9" Target="../media/image8.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0.png" Type="http://schemas.openxmlformats.org/officeDocument/2006/relationships/image"/><Relationship Id="rId11" Target="../media/image6.png" Type="http://schemas.openxmlformats.org/officeDocument/2006/relationships/image"/><Relationship Id="rId12" Target="../media/image8.png" Type="http://schemas.openxmlformats.org/officeDocument/2006/relationships/image"/><Relationship Id="rId13" Target="../media/image9.svg" Type="http://schemas.openxmlformats.org/officeDocument/2006/relationships/image"/><Relationship Id="rId14" Target="../media/image21.png" Type="http://schemas.openxmlformats.org/officeDocument/2006/relationships/image"/><Relationship Id="rId2" Target="../media/image1.png" Type="http://schemas.openxmlformats.org/officeDocument/2006/relationships/image"/><Relationship Id="rId3" Target="../media/image13.png" Type="http://schemas.openxmlformats.org/officeDocument/2006/relationships/image"/><Relationship Id="rId4" Target="../media/image14.png" Type="http://schemas.openxmlformats.org/officeDocument/2006/relationships/image"/><Relationship Id="rId5" Target="../media/image15.png" Type="http://schemas.openxmlformats.org/officeDocument/2006/relationships/image"/><Relationship Id="rId6" Target="../media/image16.png" Type="http://schemas.openxmlformats.org/officeDocument/2006/relationships/image"/><Relationship Id="rId7" Target="../media/image17.png" Type="http://schemas.openxmlformats.org/officeDocument/2006/relationships/image"/><Relationship Id="rId8" Target="../media/image18.png" Type="http://schemas.openxmlformats.org/officeDocument/2006/relationships/image"/><Relationship Id="rId9" Target="../media/image19.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5.svg" Type="http://schemas.openxmlformats.org/officeDocument/2006/relationships/image"/><Relationship Id="rId11" Target="../media/image13.png" Type="http://schemas.openxmlformats.org/officeDocument/2006/relationships/image"/><Relationship Id="rId12" Target="../media/image6.png" Type="http://schemas.openxmlformats.org/officeDocument/2006/relationships/image"/><Relationship Id="rId13" Target="../media/image8.png" Type="http://schemas.openxmlformats.org/officeDocument/2006/relationships/image"/><Relationship Id="rId14" Target="../media/image9.svg" Type="http://schemas.openxmlformats.org/officeDocument/2006/relationships/image"/><Relationship Id="rId2" Target="../media/image1.png" Type="http://schemas.openxmlformats.org/officeDocument/2006/relationships/image"/><Relationship Id="rId3" Target="../media/image7.png" Type="http://schemas.openxmlformats.org/officeDocument/2006/relationships/image"/><Relationship Id="rId4" Target="../media/image22.png" Type="http://schemas.openxmlformats.org/officeDocument/2006/relationships/image"/><Relationship Id="rId5" Target="../media/image4.png" Type="http://schemas.openxmlformats.org/officeDocument/2006/relationships/image"/><Relationship Id="rId6" Target="../media/image18.png" Type="http://schemas.openxmlformats.org/officeDocument/2006/relationships/image"/><Relationship Id="rId7" Target="../media/image19.svg" Type="http://schemas.openxmlformats.org/officeDocument/2006/relationships/image"/><Relationship Id="rId8" Target="../media/image23.png" Type="http://schemas.openxmlformats.org/officeDocument/2006/relationships/image"/><Relationship Id="rId9" Target="../media/image2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8.png" Type="http://schemas.openxmlformats.org/officeDocument/2006/relationships/image"/><Relationship Id="rId11" Target="../media/image19.svg" Type="http://schemas.openxmlformats.org/officeDocument/2006/relationships/image"/><Relationship Id="rId12" Target="../media/image31.png" Type="http://schemas.openxmlformats.org/officeDocument/2006/relationships/image"/><Relationship Id="rId13" Target="../media/image8.png" Type="http://schemas.openxmlformats.org/officeDocument/2006/relationships/image"/><Relationship Id="rId14" Target="../media/image9.svg" Type="http://schemas.openxmlformats.org/officeDocument/2006/relationships/image"/><Relationship Id="rId2" Target="../media/image13.png" Type="http://schemas.openxmlformats.org/officeDocument/2006/relationships/image"/><Relationship Id="rId3" Target="../media/image1.png" Type="http://schemas.openxmlformats.org/officeDocument/2006/relationships/image"/><Relationship Id="rId4" Target="../media/image26.png" Type="http://schemas.openxmlformats.org/officeDocument/2006/relationships/image"/><Relationship Id="rId5" Target="../media/image27.png" Type="http://schemas.openxmlformats.org/officeDocument/2006/relationships/image"/><Relationship Id="rId6" Target="../media/image28.png" Type="http://schemas.openxmlformats.org/officeDocument/2006/relationships/image"/><Relationship Id="rId7" Target="../media/image29.png" Type="http://schemas.openxmlformats.org/officeDocument/2006/relationships/image"/><Relationship Id="rId8" Target="../media/image16.png" Type="http://schemas.openxmlformats.org/officeDocument/2006/relationships/image"/><Relationship Id="rId9" Target="../media/image30.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9.svg" Type="http://schemas.openxmlformats.org/officeDocument/2006/relationships/image"/><Relationship Id="rId11" Target="../media/image34.png" Type="http://schemas.openxmlformats.org/officeDocument/2006/relationships/image"/><Relationship Id="rId12" Target="../media/image35.png" Type="http://schemas.openxmlformats.org/officeDocument/2006/relationships/image"/><Relationship Id="rId13" Target="../media/image21.png" Type="http://schemas.openxmlformats.org/officeDocument/2006/relationships/image"/><Relationship Id="rId14" Target="../media/image36.png" Type="http://schemas.openxmlformats.org/officeDocument/2006/relationships/image"/><Relationship Id="rId15" Target="../media/image8.png" Type="http://schemas.openxmlformats.org/officeDocument/2006/relationships/image"/><Relationship Id="rId16" Target="../media/image9.svg" Type="http://schemas.openxmlformats.org/officeDocument/2006/relationships/image"/><Relationship Id="rId2" Target="../media/image1.png" Type="http://schemas.openxmlformats.org/officeDocument/2006/relationships/image"/><Relationship Id="rId3" Target="../media/image27.png" Type="http://schemas.openxmlformats.org/officeDocument/2006/relationships/image"/><Relationship Id="rId4" Target="../media/image28.png" Type="http://schemas.openxmlformats.org/officeDocument/2006/relationships/image"/><Relationship Id="rId5" Target="../media/image30.png" Type="http://schemas.openxmlformats.org/officeDocument/2006/relationships/image"/><Relationship Id="rId6" Target="../media/image32.png" Type="http://schemas.openxmlformats.org/officeDocument/2006/relationships/image"/><Relationship Id="rId7" Target="../media/image13.png" Type="http://schemas.openxmlformats.org/officeDocument/2006/relationships/image"/><Relationship Id="rId8" Target="../media/image33.png" Type="http://schemas.openxmlformats.org/officeDocument/2006/relationships/image"/><Relationship Id="rId9" Target="../media/image18.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1.png" Type="http://schemas.openxmlformats.org/officeDocument/2006/relationships/image"/><Relationship Id="rId11" Target="../media/image26.png" Type="http://schemas.openxmlformats.org/officeDocument/2006/relationships/image"/><Relationship Id="rId12" Target="../media/image37.png" Type="http://schemas.openxmlformats.org/officeDocument/2006/relationships/image"/><Relationship Id="rId13" Target="../media/image38.png" Type="http://schemas.openxmlformats.org/officeDocument/2006/relationships/image"/><Relationship Id="rId14" Target="../media/image39.svg" Type="http://schemas.openxmlformats.org/officeDocument/2006/relationships/image"/><Relationship Id="rId2" Target="../media/image2.png" Type="http://schemas.openxmlformats.org/officeDocument/2006/relationships/image"/><Relationship Id="rId3" Target="../media/image1.png" Type="http://schemas.openxmlformats.org/officeDocument/2006/relationships/image"/><Relationship Id="rId4" Target="../media/image7.png" Type="http://schemas.openxmlformats.org/officeDocument/2006/relationships/image"/><Relationship Id="rId5" Target="../media/image18.png" Type="http://schemas.openxmlformats.org/officeDocument/2006/relationships/image"/><Relationship Id="rId6" Target="../media/image19.svg" Type="http://schemas.openxmlformats.org/officeDocument/2006/relationships/image"/><Relationship Id="rId7" Target="../media/image30.png" Type="http://schemas.openxmlformats.org/officeDocument/2006/relationships/image"/><Relationship Id="rId8" Target="../media/image8.png" Type="http://schemas.openxmlformats.org/officeDocument/2006/relationships/image"/><Relationship Id="rId9" Target="../media/image9.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8.png" Type="http://schemas.openxmlformats.org/officeDocument/2006/relationships/image"/><Relationship Id="rId11" Target="../media/image9.svg" Type="http://schemas.openxmlformats.org/officeDocument/2006/relationships/image"/><Relationship Id="rId12" Target="../media/image31.png" Type="http://schemas.openxmlformats.org/officeDocument/2006/relationships/image"/><Relationship Id="rId13" Target="../media/image41.png" Type="http://schemas.openxmlformats.org/officeDocument/2006/relationships/image"/><Relationship Id="rId2" Target="../media/image27.png" Type="http://schemas.openxmlformats.org/officeDocument/2006/relationships/image"/><Relationship Id="rId3" Target="../media/image28.png" Type="http://schemas.openxmlformats.org/officeDocument/2006/relationships/image"/><Relationship Id="rId4" Target="../media/image40.png" Type="http://schemas.openxmlformats.org/officeDocument/2006/relationships/image"/><Relationship Id="rId5" Target="../media/image1.png" Type="http://schemas.openxmlformats.org/officeDocument/2006/relationships/image"/><Relationship Id="rId6" Target="../media/image26.png" Type="http://schemas.openxmlformats.org/officeDocument/2006/relationships/image"/><Relationship Id="rId7" Target="../media/image18.png" Type="http://schemas.openxmlformats.org/officeDocument/2006/relationships/image"/><Relationship Id="rId8" Target="../media/image19.svg" Type="http://schemas.openxmlformats.org/officeDocument/2006/relationships/image"/><Relationship Id="rId9" Target="../media/image5.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3.png" Type="http://schemas.openxmlformats.org/officeDocument/2006/relationships/image"/><Relationship Id="rId11" Target="../media/image8.png" Type="http://schemas.openxmlformats.org/officeDocument/2006/relationships/image"/><Relationship Id="rId12" Target="../media/image9.svg" Type="http://schemas.openxmlformats.org/officeDocument/2006/relationships/image"/><Relationship Id="rId13" Target="../media/image45.png" Type="http://schemas.openxmlformats.org/officeDocument/2006/relationships/image"/><Relationship Id="rId14" Target="../media/image46.png" Type="http://schemas.openxmlformats.org/officeDocument/2006/relationships/image"/><Relationship Id="rId2" Target="../media/image1.png" Type="http://schemas.openxmlformats.org/officeDocument/2006/relationships/image"/><Relationship Id="rId3" Target="../media/image42.png" Type="http://schemas.openxmlformats.org/officeDocument/2006/relationships/image"/><Relationship Id="rId4" Target="../media/image22.png" Type="http://schemas.openxmlformats.org/officeDocument/2006/relationships/image"/><Relationship Id="rId5" Target="../media/image43.png" Type="http://schemas.openxmlformats.org/officeDocument/2006/relationships/image"/><Relationship Id="rId6" Target="../media/image18.png" Type="http://schemas.openxmlformats.org/officeDocument/2006/relationships/image"/><Relationship Id="rId7" Target="../media/image19.svg" Type="http://schemas.openxmlformats.org/officeDocument/2006/relationships/image"/><Relationship Id="rId8" Target="../media/image44.png" Type="http://schemas.openxmlformats.org/officeDocument/2006/relationships/image"/><Relationship Id="rId9" Target="../media/image32.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3.png" Type="http://schemas.openxmlformats.org/officeDocument/2006/relationships/image"/><Relationship Id="rId11" Target="../media/image48.png" Type="http://schemas.openxmlformats.org/officeDocument/2006/relationships/image"/><Relationship Id="rId2" Target="../media/image18.png" Type="http://schemas.openxmlformats.org/officeDocument/2006/relationships/image"/><Relationship Id="rId3" Target="../media/image19.svg" Type="http://schemas.openxmlformats.org/officeDocument/2006/relationships/image"/><Relationship Id="rId4" Target="../media/image1.png" Type="http://schemas.openxmlformats.org/officeDocument/2006/relationships/image"/><Relationship Id="rId5" Target="../media/image47.png" Type="http://schemas.openxmlformats.org/officeDocument/2006/relationships/image"/><Relationship Id="rId6" Target="../media/image13.png" Type="http://schemas.openxmlformats.org/officeDocument/2006/relationships/image"/><Relationship Id="rId7" Target="../media/image6.png" Type="http://schemas.openxmlformats.org/officeDocument/2006/relationships/image"/><Relationship Id="rId8" Target="../media/image8.png" Type="http://schemas.openxmlformats.org/officeDocument/2006/relationships/image"/><Relationship Id="rId9" Target="../media/image9.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EEE3AA"/>
        </a:solidFill>
      </p:bgPr>
    </p:bg>
    <p:spTree>
      <p:nvGrpSpPr>
        <p:cNvPr id="1" name=""/>
        <p:cNvGrpSpPr/>
        <p:nvPr/>
      </p:nvGrpSpPr>
      <p:grpSpPr>
        <a:xfrm>
          <a:off x="0" y="0"/>
          <a:ext cx="0" cy="0"/>
          <a:chOff x="0" y="0"/>
          <a:chExt cx="0" cy="0"/>
        </a:xfrm>
      </p:grpSpPr>
      <p:sp>
        <p:nvSpPr>
          <p:cNvPr name="Freeform 2" id="2"/>
          <p:cNvSpPr/>
          <p:nvPr/>
        </p:nvSpPr>
        <p:spPr>
          <a:xfrm flipH="false" flipV="false" rot="0">
            <a:off x="-1063971" y="8675050"/>
            <a:ext cx="21020283" cy="3424555"/>
          </a:xfrm>
          <a:custGeom>
            <a:avLst/>
            <a:gdLst/>
            <a:ahLst/>
            <a:cxnLst/>
            <a:rect r="r" b="b" t="t" l="l"/>
            <a:pathLst>
              <a:path h="3424555" w="21020283">
                <a:moveTo>
                  <a:pt x="0" y="0"/>
                </a:moveTo>
                <a:lnTo>
                  <a:pt x="21020284" y="0"/>
                </a:lnTo>
                <a:lnTo>
                  <a:pt x="21020284" y="3424554"/>
                </a:lnTo>
                <a:lnTo>
                  <a:pt x="0" y="3424554"/>
                </a:lnTo>
                <a:lnTo>
                  <a:pt x="0" y="0"/>
                </a:lnTo>
                <a:close/>
              </a:path>
            </a:pathLst>
          </a:custGeom>
          <a:blipFill>
            <a:blip r:embed="rId2"/>
            <a:stretch>
              <a:fillRect l="0" t="0" r="0" b="0"/>
            </a:stretch>
          </a:blipFill>
        </p:spPr>
      </p:sp>
      <p:sp>
        <p:nvSpPr>
          <p:cNvPr name="Freeform 3" id="3"/>
          <p:cNvSpPr/>
          <p:nvPr/>
        </p:nvSpPr>
        <p:spPr>
          <a:xfrm flipH="false" flipV="false" rot="0">
            <a:off x="-4602392" y="1222796"/>
            <a:ext cx="11905389" cy="8229600"/>
          </a:xfrm>
          <a:custGeom>
            <a:avLst/>
            <a:gdLst/>
            <a:ahLst/>
            <a:cxnLst/>
            <a:rect r="r" b="b" t="t" l="l"/>
            <a:pathLst>
              <a:path h="8229600" w="11905389">
                <a:moveTo>
                  <a:pt x="0" y="0"/>
                </a:moveTo>
                <a:lnTo>
                  <a:pt x="11905389" y="0"/>
                </a:lnTo>
                <a:lnTo>
                  <a:pt x="11905389" y="8229600"/>
                </a:lnTo>
                <a:lnTo>
                  <a:pt x="0" y="8229600"/>
                </a:lnTo>
                <a:lnTo>
                  <a:pt x="0" y="0"/>
                </a:lnTo>
                <a:close/>
              </a:path>
            </a:pathLst>
          </a:custGeom>
          <a:blipFill>
            <a:blip r:embed="rId3"/>
            <a:stretch>
              <a:fillRect l="0" t="0" r="0" b="0"/>
            </a:stretch>
          </a:blipFill>
        </p:spPr>
      </p:sp>
      <p:sp>
        <p:nvSpPr>
          <p:cNvPr name="Freeform 4" id="4"/>
          <p:cNvSpPr/>
          <p:nvPr/>
        </p:nvSpPr>
        <p:spPr>
          <a:xfrm flipH="false" flipV="false" rot="0">
            <a:off x="888354" y="2057400"/>
            <a:ext cx="8095869" cy="8229600"/>
          </a:xfrm>
          <a:custGeom>
            <a:avLst/>
            <a:gdLst/>
            <a:ahLst/>
            <a:cxnLst/>
            <a:rect r="r" b="b" t="t" l="l"/>
            <a:pathLst>
              <a:path h="8229600" w="8095869">
                <a:moveTo>
                  <a:pt x="0" y="0"/>
                </a:moveTo>
                <a:lnTo>
                  <a:pt x="8095869" y="0"/>
                </a:lnTo>
                <a:lnTo>
                  <a:pt x="8095869" y="8229600"/>
                </a:lnTo>
                <a:lnTo>
                  <a:pt x="0" y="8229600"/>
                </a:lnTo>
                <a:lnTo>
                  <a:pt x="0" y="0"/>
                </a:lnTo>
                <a:close/>
              </a:path>
            </a:pathLst>
          </a:custGeom>
          <a:blipFill>
            <a:blip r:embed="rId4"/>
            <a:stretch>
              <a:fillRect l="0" t="0" r="0" b="0"/>
            </a:stretch>
          </a:blipFill>
        </p:spPr>
      </p:sp>
      <p:sp>
        <p:nvSpPr>
          <p:cNvPr name="Freeform 5" id="5"/>
          <p:cNvSpPr/>
          <p:nvPr/>
        </p:nvSpPr>
        <p:spPr>
          <a:xfrm flipH="false" flipV="false" rot="0">
            <a:off x="12136476" y="6702497"/>
            <a:ext cx="7218217" cy="4583568"/>
          </a:xfrm>
          <a:custGeom>
            <a:avLst/>
            <a:gdLst/>
            <a:ahLst/>
            <a:cxnLst/>
            <a:rect r="r" b="b" t="t" l="l"/>
            <a:pathLst>
              <a:path h="4583568" w="7218217">
                <a:moveTo>
                  <a:pt x="0" y="0"/>
                </a:moveTo>
                <a:lnTo>
                  <a:pt x="7218217" y="0"/>
                </a:lnTo>
                <a:lnTo>
                  <a:pt x="7218217" y="4583568"/>
                </a:lnTo>
                <a:lnTo>
                  <a:pt x="0" y="4583568"/>
                </a:lnTo>
                <a:lnTo>
                  <a:pt x="0" y="0"/>
                </a:lnTo>
                <a:close/>
              </a:path>
            </a:pathLst>
          </a:custGeom>
          <a:blipFill>
            <a:blip r:embed="rId5"/>
            <a:stretch>
              <a:fillRect l="0" t="0" r="0" b="0"/>
            </a:stretch>
          </a:blipFill>
        </p:spPr>
      </p:sp>
      <p:sp>
        <p:nvSpPr>
          <p:cNvPr name="Freeform 6" id="6"/>
          <p:cNvSpPr/>
          <p:nvPr/>
        </p:nvSpPr>
        <p:spPr>
          <a:xfrm flipH="false" flipV="false" rot="0">
            <a:off x="7689182" y="595958"/>
            <a:ext cx="2215361" cy="2531841"/>
          </a:xfrm>
          <a:custGeom>
            <a:avLst/>
            <a:gdLst/>
            <a:ahLst/>
            <a:cxnLst/>
            <a:rect r="r" b="b" t="t" l="l"/>
            <a:pathLst>
              <a:path h="2531841" w="2215361">
                <a:moveTo>
                  <a:pt x="0" y="0"/>
                </a:moveTo>
                <a:lnTo>
                  <a:pt x="2215361" y="0"/>
                </a:lnTo>
                <a:lnTo>
                  <a:pt x="2215361" y="2531841"/>
                </a:lnTo>
                <a:lnTo>
                  <a:pt x="0" y="2531841"/>
                </a:lnTo>
                <a:lnTo>
                  <a:pt x="0" y="0"/>
                </a:lnTo>
                <a:close/>
              </a:path>
            </a:pathLst>
          </a:custGeom>
          <a:blipFill>
            <a:blip r:embed="rId6"/>
            <a:stretch>
              <a:fillRect l="0" t="0" r="0" b="0"/>
            </a:stretch>
          </a:blipFill>
        </p:spPr>
      </p:sp>
      <p:sp>
        <p:nvSpPr>
          <p:cNvPr name="Freeform 7" id="7"/>
          <p:cNvSpPr/>
          <p:nvPr/>
        </p:nvSpPr>
        <p:spPr>
          <a:xfrm flipH="false" flipV="false" rot="0">
            <a:off x="9144000" y="6702497"/>
            <a:ext cx="1840640" cy="3106119"/>
          </a:xfrm>
          <a:custGeom>
            <a:avLst/>
            <a:gdLst/>
            <a:ahLst/>
            <a:cxnLst/>
            <a:rect r="r" b="b" t="t" l="l"/>
            <a:pathLst>
              <a:path h="3106119" w="1840640">
                <a:moveTo>
                  <a:pt x="0" y="0"/>
                </a:moveTo>
                <a:lnTo>
                  <a:pt x="1840640" y="0"/>
                </a:lnTo>
                <a:lnTo>
                  <a:pt x="1840640" y="3106119"/>
                </a:lnTo>
                <a:lnTo>
                  <a:pt x="0" y="3106119"/>
                </a:lnTo>
                <a:lnTo>
                  <a:pt x="0" y="0"/>
                </a:lnTo>
                <a:close/>
              </a:path>
            </a:pathLst>
          </a:custGeom>
          <a:blipFill>
            <a:blip r:embed="rId7"/>
            <a:stretch>
              <a:fillRect l="0" t="0" r="0" b="-2686"/>
            </a:stretch>
          </a:blipFill>
        </p:spPr>
      </p:sp>
      <p:sp>
        <p:nvSpPr>
          <p:cNvPr name="Freeform 8" id="8"/>
          <p:cNvSpPr/>
          <p:nvPr/>
        </p:nvSpPr>
        <p:spPr>
          <a:xfrm flipH="false" flipV="false" rot="0">
            <a:off x="16098225" y="733664"/>
            <a:ext cx="2899766" cy="4788269"/>
          </a:xfrm>
          <a:custGeom>
            <a:avLst/>
            <a:gdLst/>
            <a:ahLst/>
            <a:cxnLst/>
            <a:rect r="r" b="b" t="t" l="l"/>
            <a:pathLst>
              <a:path h="4788269" w="2899766">
                <a:moveTo>
                  <a:pt x="0" y="0"/>
                </a:moveTo>
                <a:lnTo>
                  <a:pt x="2899766" y="0"/>
                </a:lnTo>
                <a:lnTo>
                  <a:pt x="2899766" y="4788269"/>
                </a:lnTo>
                <a:lnTo>
                  <a:pt x="0" y="4788269"/>
                </a:lnTo>
                <a:lnTo>
                  <a:pt x="0" y="0"/>
                </a:lnTo>
                <a:close/>
              </a:path>
            </a:pathLst>
          </a:custGeom>
          <a:blipFill>
            <a:blip r:embed="rId8"/>
            <a:stretch>
              <a:fillRect l="0" t="0" r="0" b="0"/>
            </a:stretch>
          </a:blipFill>
        </p:spPr>
      </p:sp>
      <p:sp>
        <p:nvSpPr>
          <p:cNvPr name="Freeform 9" id="9"/>
          <p:cNvSpPr/>
          <p:nvPr/>
        </p:nvSpPr>
        <p:spPr>
          <a:xfrm flipH="false" flipV="false" rot="0">
            <a:off x="12372502" y="718580"/>
            <a:ext cx="326755" cy="310120"/>
          </a:xfrm>
          <a:custGeom>
            <a:avLst/>
            <a:gdLst/>
            <a:ahLst/>
            <a:cxnLst/>
            <a:rect r="r" b="b" t="t" l="l"/>
            <a:pathLst>
              <a:path h="310120" w="326755">
                <a:moveTo>
                  <a:pt x="0" y="0"/>
                </a:moveTo>
                <a:lnTo>
                  <a:pt x="326755" y="0"/>
                </a:lnTo>
                <a:lnTo>
                  <a:pt x="326755" y="310120"/>
                </a:lnTo>
                <a:lnTo>
                  <a:pt x="0" y="31012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0" id="10"/>
          <p:cNvSpPr/>
          <p:nvPr/>
        </p:nvSpPr>
        <p:spPr>
          <a:xfrm flipH="false" flipV="false" rot="0">
            <a:off x="17548108" y="6392377"/>
            <a:ext cx="326755" cy="310120"/>
          </a:xfrm>
          <a:custGeom>
            <a:avLst/>
            <a:gdLst/>
            <a:ahLst/>
            <a:cxnLst/>
            <a:rect r="r" b="b" t="t" l="l"/>
            <a:pathLst>
              <a:path h="310120" w="326755">
                <a:moveTo>
                  <a:pt x="0" y="0"/>
                </a:moveTo>
                <a:lnTo>
                  <a:pt x="326755" y="0"/>
                </a:lnTo>
                <a:lnTo>
                  <a:pt x="326755" y="310120"/>
                </a:lnTo>
                <a:lnTo>
                  <a:pt x="0" y="31012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1" id="11"/>
          <p:cNvSpPr/>
          <p:nvPr/>
        </p:nvSpPr>
        <p:spPr>
          <a:xfrm flipH="false" flipV="false" rot="0">
            <a:off x="8223932" y="7631604"/>
            <a:ext cx="326755" cy="310120"/>
          </a:xfrm>
          <a:custGeom>
            <a:avLst/>
            <a:gdLst/>
            <a:ahLst/>
            <a:cxnLst/>
            <a:rect r="r" b="b" t="t" l="l"/>
            <a:pathLst>
              <a:path h="310120" w="326755">
                <a:moveTo>
                  <a:pt x="0" y="0"/>
                </a:moveTo>
                <a:lnTo>
                  <a:pt x="326755" y="0"/>
                </a:lnTo>
                <a:lnTo>
                  <a:pt x="326755" y="310121"/>
                </a:lnTo>
                <a:lnTo>
                  <a:pt x="0" y="310121"/>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2" id="12"/>
          <p:cNvSpPr/>
          <p:nvPr/>
        </p:nvSpPr>
        <p:spPr>
          <a:xfrm flipH="false" flipV="false" rot="0">
            <a:off x="8095101" y="3948294"/>
            <a:ext cx="257660" cy="244543"/>
          </a:xfrm>
          <a:custGeom>
            <a:avLst/>
            <a:gdLst/>
            <a:ahLst/>
            <a:cxnLst/>
            <a:rect r="r" b="b" t="t" l="l"/>
            <a:pathLst>
              <a:path h="244543" w="257660">
                <a:moveTo>
                  <a:pt x="0" y="0"/>
                </a:moveTo>
                <a:lnTo>
                  <a:pt x="257661" y="0"/>
                </a:lnTo>
                <a:lnTo>
                  <a:pt x="257661" y="244543"/>
                </a:lnTo>
                <a:lnTo>
                  <a:pt x="0" y="244543"/>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3" id="13"/>
          <p:cNvSpPr/>
          <p:nvPr/>
        </p:nvSpPr>
        <p:spPr>
          <a:xfrm flipH="false" flipV="false" rot="0">
            <a:off x="4964547" y="595958"/>
            <a:ext cx="257660" cy="244543"/>
          </a:xfrm>
          <a:custGeom>
            <a:avLst/>
            <a:gdLst/>
            <a:ahLst/>
            <a:cxnLst/>
            <a:rect r="r" b="b" t="t" l="l"/>
            <a:pathLst>
              <a:path h="244543" w="257660">
                <a:moveTo>
                  <a:pt x="0" y="0"/>
                </a:moveTo>
                <a:lnTo>
                  <a:pt x="257660" y="0"/>
                </a:lnTo>
                <a:lnTo>
                  <a:pt x="257660" y="244543"/>
                </a:lnTo>
                <a:lnTo>
                  <a:pt x="0" y="244543"/>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4" id="14"/>
          <p:cNvSpPr/>
          <p:nvPr/>
        </p:nvSpPr>
        <p:spPr>
          <a:xfrm flipH="false" flipV="false" rot="2032340">
            <a:off x="6046899" y="3181462"/>
            <a:ext cx="1667026" cy="1533664"/>
          </a:xfrm>
          <a:custGeom>
            <a:avLst/>
            <a:gdLst/>
            <a:ahLst/>
            <a:cxnLst/>
            <a:rect r="r" b="b" t="t" l="l"/>
            <a:pathLst>
              <a:path h="1533664" w="1667026">
                <a:moveTo>
                  <a:pt x="0" y="0"/>
                </a:moveTo>
                <a:lnTo>
                  <a:pt x="1667026" y="0"/>
                </a:lnTo>
                <a:lnTo>
                  <a:pt x="1667026" y="1533664"/>
                </a:lnTo>
                <a:lnTo>
                  <a:pt x="0" y="1533664"/>
                </a:lnTo>
                <a:lnTo>
                  <a:pt x="0" y="0"/>
                </a:lnTo>
                <a:close/>
              </a:path>
            </a:pathLst>
          </a:custGeom>
          <a:blipFill>
            <a:blip r:embed="rId11"/>
            <a:stretch>
              <a:fillRect l="0" t="0" r="0" b="0"/>
            </a:stretch>
          </a:blipFill>
        </p:spPr>
      </p:sp>
      <p:sp>
        <p:nvSpPr>
          <p:cNvPr name="Freeform 15" id="15"/>
          <p:cNvSpPr/>
          <p:nvPr/>
        </p:nvSpPr>
        <p:spPr>
          <a:xfrm flipH="false" flipV="false" rot="0">
            <a:off x="10753963" y="5670115"/>
            <a:ext cx="3890588" cy="739212"/>
          </a:xfrm>
          <a:custGeom>
            <a:avLst/>
            <a:gdLst/>
            <a:ahLst/>
            <a:cxnLst/>
            <a:rect r="r" b="b" t="t" l="l"/>
            <a:pathLst>
              <a:path h="739212" w="3890588">
                <a:moveTo>
                  <a:pt x="0" y="0"/>
                </a:moveTo>
                <a:lnTo>
                  <a:pt x="3890588" y="0"/>
                </a:lnTo>
                <a:lnTo>
                  <a:pt x="3890588" y="739211"/>
                </a:lnTo>
                <a:lnTo>
                  <a:pt x="0" y="739211"/>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16" id="16"/>
          <p:cNvSpPr txBox="true"/>
          <p:nvPr/>
        </p:nvSpPr>
        <p:spPr>
          <a:xfrm rot="0">
            <a:off x="9390930" y="3422508"/>
            <a:ext cx="6616654" cy="2499920"/>
          </a:xfrm>
          <a:prstGeom prst="rect">
            <a:avLst/>
          </a:prstGeom>
        </p:spPr>
        <p:txBody>
          <a:bodyPr anchor="t" rtlCol="false" tIns="0" lIns="0" bIns="0" rIns="0">
            <a:spAutoFit/>
          </a:bodyPr>
          <a:lstStyle/>
          <a:p>
            <a:pPr algn="ctr">
              <a:lnSpc>
                <a:spcPts val="14936"/>
              </a:lnSpc>
            </a:pPr>
            <a:r>
              <a:rPr lang="en-US" sz="14936" b="true">
                <a:solidFill>
                  <a:srgbClr val="793827"/>
                </a:solidFill>
                <a:latin typeface="Dynapuff Bold"/>
                <a:ea typeface="Dynapuff Bold"/>
                <a:cs typeface="Dynapuff Bold"/>
                <a:sym typeface="Dynapuff Bold"/>
              </a:rPr>
              <a:t>HEART</a:t>
            </a:r>
          </a:p>
        </p:txBody>
      </p:sp>
      <p:sp>
        <p:nvSpPr>
          <p:cNvPr name="TextBox 17" id="17"/>
          <p:cNvSpPr txBox="true"/>
          <p:nvPr/>
        </p:nvSpPr>
        <p:spPr>
          <a:xfrm rot="0">
            <a:off x="9793291" y="2110589"/>
            <a:ext cx="6348834" cy="2082880"/>
          </a:xfrm>
          <a:prstGeom prst="rect">
            <a:avLst/>
          </a:prstGeom>
        </p:spPr>
        <p:txBody>
          <a:bodyPr anchor="t" rtlCol="false" tIns="0" lIns="0" bIns="0" rIns="0">
            <a:spAutoFit/>
          </a:bodyPr>
          <a:lstStyle/>
          <a:p>
            <a:pPr algn="ctr">
              <a:lnSpc>
                <a:spcPts val="11864"/>
              </a:lnSpc>
            </a:pPr>
            <a:r>
              <a:rPr lang="en-US" sz="11864" b="true">
                <a:solidFill>
                  <a:srgbClr val="793827"/>
                </a:solidFill>
                <a:latin typeface="Dynapuff Bold"/>
                <a:ea typeface="Dynapuff Bold"/>
                <a:cs typeface="Dynapuff Bold"/>
                <a:sym typeface="Dynapuff Bold"/>
              </a:rPr>
              <a:t>HONEST</a:t>
            </a:r>
          </a:p>
        </p:txBody>
      </p:sp>
      <p:sp>
        <p:nvSpPr>
          <p:cNvPr name="TextBox 18" id="18"/>
          <p:cNvSpPr txBox="true"/>
          <p:nvPr/>
        </p:nvSpPr>
        <p:spPr>
          <a:xfrm rot="0">
            <a:off x="9904543" y="5547491"/>
            <a:ext cx="5589428" cy="765384"/>
          </a:xfrm>
          <a:prstGeom prst="rect">
            <a:avLst/>
          </a:prstGeom>
        </p:spPr>
        <p:txBody>
          <a:bodyPr anchor="t" rtlCol="false" tIns="0" lIns="0" bIns="0" rIns="0">
            <a:spAutoFit/>
          </a:bodyPr>
          <a:lstStyle/>
          <a:p>
            <a:pPr algn="ctr">
              <a:lnSpc>
                <a:spcPts val="5062"/>
              </a:lnSpc>
              <a:spcBef>
                <a:spcPct val="0"/>
              </a:spcBef>
            </a:pPr>
            <a:r>
              <a:rPr lang="en-US" sz="3615">
                <a:solidFill>
                  <a:srgbClr val="000000"/>
                </a:solidFill>
                <a:latin typeface="FF Providence Sans"/>
                <a:ea typeface="FF Providence Sans"/>
                <a:cs typeface="FF Providence Sans"/>
                <a:sym typeface="FF Providence Sans"/>
              </a:rPr>
              <a:t>August KAT</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EEE3AA"/>
        </a:solidFill>
      </p:bgPr>
    </p:bg>
    <p:spTree>
      <p:nvGrpSpPr>
        <p:cNvPr id="1" name=""/>
        <p:cNvGrpSpPr/>
        <p:nvPr/>
      </p:nvGrpSpPr>
      <p:grpSpPr>
        <a:xfrm>
          <a:off x="0" y="0"/>
          <a:ext cx="0" cy="0"/>
          <a:chOff x="0" y="0"/>
          <a:chExt cx="0" cy="0"/>
        </a:xfrm>
      </p:grpSpPr>
      <p:sp>
        <p:nvSpPr>
          <p:cNvPr name="Freeform 2" id="2"/>
          <p:cNvSpPr/>
          <p:nvPr/>
        </p:nvSpPr>
        <p:spPr>
          <a:xfrm flipH="false" flipV="false" rot="0">
            <a:off x="-883119" y="7993936"/>
            <a:ext cx="21020283" cy="3424555"/>
          </a:xfrm>
          <a:custGeom>
            <a:avLst/>
            <a:gdLst/>
            <a:ahLst/>
            <a:cxnLst/>
            <a:rect r="r" b="b" t="t" l="l"/>
            <a:pathLst>
              <a:path h="3424555" w="21020283">
                <a:moveTo>
                  <a:pt x="0" y="0"/>
                </a:moveTo>
                <a:lnTo>
                  <a:pt x="21020283" y="0"/>
                </a:lnTo>
                <a:lnTo>
                  <a:pt x="21020283" y="3424555"/>
                </a:lnTo>
                <a:lnTo>
                  <a:pt x="0" y="3424555"/>
                </a:lnTo>
                <a:lnTo>
                  <a:pt x="0" y="0"/>
                </a:lnTo>
                <a:close/>
              </a:path>
            </a:pathLst>
          </a:custGeom>
          <a:blipFill>
            <a:blip r:embed="rId2"/>
            <a:stretch>
              <a:fillRect l="0" t="0" r="0" b="0"/>
            </a:stretch>
          </a:blipFill>
        </p:spPr>
      </p:sp>
      <p:sp>
        <p:nvSpPr>
          <p:cNvPr name="Freeform 3" id="3"/>
          <p:cNvSpPr/>
          <p:nvPr/>
        </p:nvSpPr>
        <p:spPr>
          <a:xfrm flipH="false" flipV="false" rot="0">
            <a:off x="15429526" y="2911258"/>
            <a:ext cx="4763796" cy="6173880"/>
          </a:xfrm>
          <a:custGeom>
            <a:avLst/>
            <a:gdLst/>
            <a:ahLst/>
            <a:cxnLst/>
            <a:rect r="r" b="b" t="t" l="l"/>
            <a:pathLst>
              <a:path h="6173880" w="4763796">
                <a:moveTo>
                  <a:pt x="0" y="0"/>
                </a:moveTo>
                <a:lnTo>
                  <a:pt x="4763796" y="0"/>
                </a:lnTo>
                <a:lnTo>
                  <a:pt x="4763796" y="6173880"/>
                </a:lnTo>
                <a:lnTo>
                  <a:pt x="0" y="6173880"/>
                </a:lnTo>
                <a:lnTo>
                  <a:pt x="0" y="0"/>
                </a:lnTo>
                <a:close/>
              </a:path>
            </a:pathLst>
          </a:custGeom>
          <a:blipFill>
            <a:blip r:embed="rId3"/>
            <a:stretch>
              <a:fillRect l="0" t="0" r="0" b="0"/>
            </a:stretch>
          </a:blipFill>
        </p:spPr>
      </p:sp>
      <p:sp>
        <p:nvSpPr>
          <p:cNvPr name="Freeform 4" id="4"/>
          <p:cNvSpPr/>
          <p:nvPr/>
        </p:nvSpPr>
        <p:spPr>
          <a:xfrm flipH="false" flipV="false" rot="0">
            <a:off x="10665730" y="2911258"/>
            <a:ext cx="4763796" cy="6173880"/>
          </a:xfrm>
          <a:custGeom>
            <a:avLst/>
            <a:gdLst/>
            <a:ahLst/>
            <a:cxnLst/>
            <a:rect r="r" b="b" t="t" l="l"/>
            <a:pathLst>
              <a:path h="6173880" w="4763796">
                <a:moveTo>
                  <a:pt x="0" y="0"/>
                </a:moveTo>
                <a:lnTo>
                  <a:pt x="4763796" y="0"/>
                </a:lnTo>
                <a:lnTo>
                  <a:pt x="4763796" y="6173880"/>
                </a:lnTo>
                <a:lnTo>
                  <a:pt x="0" y="6173880"/>
                </a:lnTo>
                <a:lnTo>
                  <a:pt x="0" y="0"/>
                </a:lnTo>
                <a:close/>
              </a:path>
            </a:pathLst>
          </a:custGeom>
          <a:blipFill>
            <a:blip r:embed="rId3"/>
            <a:stretch>
              <a:fillRect l="0" t="0" r="0" b="0"/>
            </a:stretch>
          </a:blipFill>
        </p:spPr>
      </p:sp>
      <p:sp>
        <p:nvSpPr>
          <p:cNvPr name="Freeform 5" id="5"/>
          <p:cNvSpPr/>
          <p:nvPr/>
        </p:nvSpPr>
        <p:spPr>
          <a:xfrm flipH="false" flipV="false" rot="0">
            <a:off x="253638" y="-3870552"/>
            <a:ext cx="6487950" cy="12212612"/>
          </a:xfrm>
          <a:custGeom>
            <a:avLst/>
            <a:gdLst/>
            <a:ahLst/>
            <a:cxnLst/>
            <a:rect r="r" b="b" t="t" l="l"/>
            <a:pathLst>
              <a:path h="12212612" w="6487950">
                <a:moveTo>
                  <a:pt x="0" y="0"/>
                </a:moveTo>
                <a:lnTo>
                  <a:pt x="6487950" y="0"/>
                </a:lnTo>
                <a:lnTo>
                  <a:pt x="6487950" y="12212612"/>
                </a:lnTo>
                <a:lnTo>
                  <a:pt x="0" y="12212612"/>
                </a:lnTo>
                <a:lnTo>
                  <a:pt x="0" y="0"/>
                </a:lnTo>
                <a:close/>
              </a:path>
            </a:pathLst>
          </a:custGeom>
          <a:blipFill>
            <a:blip r:embed="rId4"/>
            <a:stretch>
              <a:fillRect l="0" t="0" r="0" b="0"/>
            </a:stretch>
          </a:blipFill>
        </p:spPr>
      </p:sp>
      <p:sp>
        <p:nvSpPr>
          <p:cNvPr name="Freeform 6" id="6"/>
          <p:cNvSpPr/>
          <p:nvPr/>
        </p:nvSpPr>
        <p:spPr>
          <a:xfrm flipH="false" flipV="false" rot="0">
            <a:off x="8443255" y="8048625"/>
            <a:ext cx="10409384" cy="3448108"/>
          </a:xfrm>
          <a:custGeom>
            <a:avLst/>
            <a:gdLst/>
            <a:ahLst/>
            <a:cxnLst/>
            <a:rect r="r" b="b" t="t" l="l"/>
            <a:pathLst>
              <a:path h="3448108" w="10409384">
                <a:moveTo>
                  <a:pt x="0" y="0"/>
                </a:moveTo>
                <a:lnTo>
                  <a:pt x="10409384" y="0"/>
                </a:lnTo>
                <a:lnTo>
                  <a:pt x="10409384" y="3448108"/>
                </a:lnTo>
                <a:lnTo>
                  <a:pt x="0" y="3448108"/>
                </a:lnTo>
                <a:lnTo>
                  <a:pt x="0" y="0"/>
                </a:lnTo>
                <a:close/>
              </a:path>
            </a:pathLst>
          </a:custGeom>
          <a:blipFill>
            <a:blip r:embed="rId5"/>
            <a:stretch>
              <a:fillRect l="0" t="0" r="0" b="0"/>
            </a:stretch>
          </a:blipFill>
        </p:spPr>
      </p:sp>
      <p:sp>
        <p:nvSpPr>
          <p:cNvPr name="Freeform 7" id="7"/>
          <p:cNvSpPr/>
          <p:nvPr/>
        </p:nvSpPr>
        <p:spPr>
          <a:xfrm flipH="false" flipV="false" rot="0">
            <a:off x="11132761" y="-1621266"/>
            <a:ext cx="4084566" cy="3242531"/>
          </a:xfrm>
          <a:custGeom>
            <a:avLst/>
            <a:gdLst/>
            <a:ahLst/>
            <a:cxnLst/>
            <a:rect r="r" b="b" t="t" l="l"/>
            <a:pathLst>
              <a:path h="3242531" w="4084566">
                <a:moveTo>
                  <a:pt x="0" y="0"/>
                </a:moveTo>
                <a:lnTo>
                  <a:pt x="4084566" y="0"/>
                </a:lnTo>
                <a:lnTo>
                  <a:pt x="4084566" y="3242532"/>
                </a:lnTo>
                <a:lnTo>
                  <a:pt x="0" y="3242532"/>
                </a:lnTo>
                <a:lnTo>
                  <a:pt x="0" y="0"/>
                </a:lnTo>
                <a:close/>
              </a:path>
            </a:pathLst>
          </a:custGeom>
          <a:blipFill>
            <a:blip r:embed="rId6"/>
            <a:stretch>
              <a:fillRect l="0" t="0" r="0" b="0"/>
            </a:stretch>
          </a:blipFill>
        </p:spPr>
      </p:sp>
      <p:sp>
        <p:nvSpPr>
          <p:cNvPr name="Freeform 8" id="8"/>
          <p:cNvSpPr/>
          <p:nvPr/>
        </p:nvSpPr>
        <p:spPr>
          <a:xfrm flipH="false" flipV="false" rot="0">
            <a:off x="11042862" y="2451448"/>
            <a:ext cx="6415147" cy="6926296"/>
          </a:xfrm>
          <a:custGeom>
            <a:avLst/>
            <a:gdLst/>
            <a:ahLst/>
            <a:cxnLst/>
            <a:rect r="r" b="b" t="t" l="l"/>
            <a:pathLst>
              <a:path h="6926296" w="6415147">
                <a:moveTo>
                  <a:pt x="0" y="0"/>
                </a:moveTo>
                <a:lnTo>
                  <a:pt x="6415148" y="0"/>
                </a:lnTo>
                <a:lnTo>
                  <a:pt x="6415148" y="6926296"/>
                </a:lnTo>
                <a:lnTo>
                  <a:pt x="0" y="6926296"/>
                </a:lnTo>
                <a:lnTo>
                  <a:pt x="0" y="0"/>
                </a:lnTo>
                <a:close/>
              </a:path>
            </a:pathLst>
          </a:custGeom>
          <a:blipFill>
            <a:blip r:embed="rId7"/>
            <a:stretch>
              <a:fillRect l="0" t="0" r="0" b="0"/>
            </a:stretch>
          </a:blipFill>
        </p:spPr>
      </p:sp>
      <p:sp>
        <p:nvSpPr>
          <p:cNvPr name="Freeform 9" id="9"/>
          <p:cNvSpPr/>
          <p:nvPr/>
        </p:nvSpPr>
        <p:spPr>
          <a:xfrm flipH="false" flipV="false" rot="0">
            <a:off x="467545" y="1531834"/>
            <a:ext cx="9819822" cy="6516791"/>
          </a:xfrm>
          <a:custGeom>
            <a:avLst/>
            <a:gdLst/>
            <a:ahLst/>
            <a:cxnLst/>
            <a:rect r="r" b="b" t="t" l="l"/>
            <a:pathLst>
              <a:path h="6516791" w="9819822">
                <a:moveTo>
                  <a:pt x="0" y="0"/>
                </a:moveTo>
                <a:lnTo>
                  <a:pt x="9819822" y="0"/>
                </a:lnTo>
                <a:lnTo>
                  <a:pt x="9819822" y="6516791"/>
                </a:lnTo>
                <a:lnTo>
                  <a:pt x="0" y="651679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0" id="10"/>
          <p:cNvSpPr/>
          <p:nvPr/>
        </p:nvSpPr>
        <p:spPr>
          <a:xfrm flipH="false" flipV="false" rot="0">
            <a:off x="16062722" y="-1210826"/>
            <a:ext cx="2421653" cy="2421653"/>
          </a:xfrm>
          <a:custGeom>
            <a:avLst/>
            <a:gdLst/>
            <a:ahLst/>
            <a:cxnLst/>
            <a:rect r="r" b="b" t="t" l="l"/>
            <a:pathLst>
              <a:path h="2421653" w="2421653">
                <a:moveTo>
                  <a:pt x="0" y="0"/>
                </a:moveTo>
                <a:lnTo>
                  <a:pt x="2421653" y="0"/>
                </a:lnTo>
                <a:lnTo>
                  <a:pt x="2421653" y="2421652"/>
                </a:lnTo>
                <a:lnTo>
                  <a:pt x="0" y="2421652"/>
                </a:lnTo>
                <a:lnTo>
                  <a:pt x="0" y="0"/>
                </a:lnTo>
                <a:close/>
              </a:path>
            </a:pathLst>
          </a:custGeom>
          <a:blipFill>
            <a:blip r:embed="rId10"/>
            <a:stretch>
              <a:fillRect l="0" t="0" r="0" b="0"/>
            </a:stretch>
          </a:blipFill>
        </p:spPr>
      </p:sp>
      <p:sp>
        <p:nvSpPr>
          <p:cNvPr name="TextBox 11" id="11"/>
          <p:cNvSpPr txBox="true"/>
          <p:nvPr/>
        </p:nvSpPr>
        <p:spPr>
          <a:xfrm rot="0">
            <a:off x="1020096" y="1883193"/>
            <a:ext cx="8735102" cy="5765800"/>
          </a:xfrm>
          <a:prstGeom prst="rect">
            <a:avLst/>
          </a:prstGeom>
        </p:spPr>
        <p:txBody>
          <a:bodyPr anchor="t" rtlCol="false" tIns="0" lIns="0" bIns="0" rIns="0">
            <a:spAutoFit/>
          </a:bodyPr>
          <a:lstStyle/>
          <a:p>
            <a:pPr algn="l">
              <a:lnSpc>
                <a:spcPts val="5599"/>
              </a:lnSpc>
              <a:spcBef>
                <a:spcPct val="0"/>
              </a:spcBef>
            </a:pPr>
            <a:r>
              <a:rPr lang="en-US" sz="3999">
                <a:solidFill>
                  <a:srgbClr val="000000"/>
                </a:solidFill>
                <a:latin typeface="FF Providence Sans"/>
                <a:ea typeface="FF Providence Sans"/>
                <a:cs typeface="FF Providence Sans"/>
                <a:sym typeface="FF Providence Sans"/>
              </a:rPr>
              <a:t>Sometimes we make mistakes, and it can be scary to admit what we did. But God looks beyond our actions—He looks at our hearts. He wants each of us to have a pure heart, a heart that loves the truth, chooses what is right, and is honest.</a:t>
            </a:r>
          </a:p>
        </p:txBody>
      </p:sp>
      <p:sp>
        <p:nvSpPr>
          <p:cNvPr name="Freeform 12" id="12"/>
          <p:cNvSpPr/>
          <p:nvPr/>
        </p:nvSpPr>
        <p:spPr>
          <a:xfrm flipH="false" flipV="false" rot="0">
            <a:off x="16544113" y="772643"/>
            <a:ext cx="1267311" cy="2138615"/>
          </a:xfrm>
          <a:custGeom>
            <a:avLst/>
            <a:gdLst/>
            <a:ahLst/>
            <a:cxnLst/>
            <a:rect r="r" b="b" t="t" l="l"/>
            <a:pathLst>
              <a:path h="2138615" w="1267311">
                <a:moveTo>
                  <a:pt x="0" y="0"/>
                </a:moveTo>
                <a:lnTo>
                  <a:pt x="1267311" y="0"/>
                </a:lnTo>
                <a:lnTo>
                  <a:pt x="1267311" y="2138615"/>
                </a:lnTo>
                <a:lnTo>
                  <a:pt x="0" y="2138615"/>
                </a:lnTo>
                <a:lnTo>
                  <a:pt x="0" y="0"/>
                </a:lnTo>
                <a:close/>
              </a:path>
            </a:pathLst>
          </a:custGeom>
          <a:blipFill>
            <a:blip r:embed="rId11"/>
            <a:stretch>
              <a:fillRect l="0" t="0" r="0" b="-2686"/>
            </a:stretch>
          </a:blipFill>
        </p:spPr>
      </p:sp>
      <p:sp>
        <p:nvSpPr>
          <p:cNvPr name="Freeform 13" id="13"/>
          <p:cNvSpPr/>
          <p:nvPr/>
        </p:nvSpPr>
        <p:spPr>
          <a:xfrm flipH="false" flipV="false" rot="0">
            <a:off x="7519610" y="382221"/>
            <a:ext cx="411364" cy="390422"/>
          </a:xfrm>
          <a:custGeom>
            <a:avLst/>
            <a:gdLst/>
            <a:ahLst/>
            <a:cxnLst/>
            <a:rect r="r" b="b" t="t" l="l"/>
            <a:pathLst>
              <a:path h="390422" w="411364">
                <a:moveTo>
                  <a:pt x="0" y="0"/>
                </a:moveTo>
                <a:lnTo>
                  <a:pt x="411364" y="0"/>
                </a:lnTo>
                <a:lnTo>
                  <a:pt x="411364" y="390422"/>
                </a:lnTo>
                <a:lnTo>
                  <a:pt x="0" y="390422"/>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4" id="14"/>
          <p:cNvSpPr/>
          <p:nvPr/>
        </p:nvSpPr>
        <p:spPr>
          <a:xfrm flipH="false" flipV="false" rot="0">
            <a:off x="9421340" y="757721"/>
            <a:ext cx="285514" cy="270979"/>
          </a:xfrm>
          <a:custGeom>
            <a:avLst/>
            <a:gdLst/>
            <a:ahLst/>
            <a:cxnLst/>
            <a:rect r="r" b="b" t="t" l="l"/>
            <a:pathLst>
              <a:path h="270979" w="285514">
                <a:moveTo>
                  <a:pt x="0" y="0"/>
                </a:moveTo>
                <a:lnTo>
                  <a:pt x="285514" y="0"/>
                </a:lnTo>
                <a:lnTo>
                  <a:pt x="285514" y="270979"/>
                </a:lnTo>
                <a:lnTo>
                  <a:pt x="0" y="270979"/>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5" id="15"/>
          <p:cNvSpPr/>
          <p:nvPr/>
        </p:nvSpPr>
        <p:spPr>
          <a:xfrm flipH="false" flipV="false" rot="0">
            <a:off x="10460048" y="4046310"/>
            <a:ext cx="411364" cy="390422"/>
          </a:xfrm>
          <a:custGeom>
            <a:avLst/>
            <a:gdLst/>
            <a:ahLst/>
            <a:cxnLst/>
            <a:rect r="r" b="b" t="t" l="l"/>
            <a:pathLst>
              <a:path h="390422" w="411364">
                <a:moveTo>
                  <a:pt x="0" y="0"/>
                </a:moveTo>
                <a:lnTo>
                  <a:pt x="411364" y="0"/>
                </a:lnTo>
                <a:lnTo>
                  <a:pt x="411364" y="390422"/>
                </a:lnTo>
                <a:lnTo>
                  <a:pt x="0" y="390422"/>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6" id="16"/>
          <p:cNvSpPr/>
          <p:nvPr/>
        </p:nvSpPr>
        <p:spPr>
          <a:xfrm flipH="false" flipV="false" rot="0">
            <a:off x="15429526" y="1841951"/>
            <a:ext cx="411364" cy="390422"/>
          </a:xfrm>
          <a:custGeom>
            <a:avLst/>
            <a:gdLst/>
            <a:ahLst/>
            <a:cxnLst/>
            <a:rect r="r" b="b" t="t" l="l"/>
            <a:pathLst>
              <a:path h="390422" w="411364">
                <a:moveTo>
                  <a:pt x="0" y="0"/>
                </a:moveTo>
                <a:lnTo>
                  <a:pt x="411365" y="0"/>
                </a:lnTo>
                <a:lnTo>
                  <a:pt x="411365" y="390422"/>
                </a:lnTo>
                <a:lnTo>
                  <a:pt x="0" y="390422"/>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7" id="17"/>
          <p:cNvSpPr/>
          <p:nvPr/>
        </p:nvSpPr>
        <p:spPr>
          <a:xfrm flipH="false" flipV="false" rot="0">
            <a:off x="-5530007" y="7763991"/>
            <a:ext cx="11995105" cy="5046018"/>
          </a:xfrm>
          <a:custGeom>
            <a:avLst/>
            <a:gdLst/>
            <a:ahLst/>
            <a:cxnLst/>
            <a:rect r="r" b="b" t="t" l="l"/>
            <a:pathLst>
              <a:path h="5046018" w="11995105">
                <a:moveTo>
                  <a:pt x="0" y="0"/>
                </a:moveTo>
                <a:lnTo>
                  <a:pt x="11995105" y="0"/>
                </a:lnTo>
                <a:lnTo>
                  <a:pt x="11995105" y="5046018"/>
                </a:lnTo>
                <a:lnTo>
                  <a:pt x="0" y="5046018"/>
                </a:lnTo>
                <a:lnTo>
                  <a:pt x="0" y="0"/>
                </a:lnTo>
                <a:close/>
              </a:path>
            </a:pathLst>
          </a:custGeom>
          <a:blipFill>
            <a:blip r:embed="rId14"/>
            <a:stretch>
              <a:fillRect l="0" t="0" r="0" b="0"/>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EEE3AA"/>
        </a:solidFill>
      </p:bgPr>
    </p:bg>
    <p:spTree>
      <p:nvGrpSpPr>
        <p:cNvPr id="1" name=""/>
        <p:cNvGrpSpPr/>
        <p:nvPr/>
      </p:nvGrpSpPr>
      <p:grpSpPr>
        <a:xfrm>
          <a:off x="0" y="0"/>
          <a:ext cx="0" cy="0"/>
          <a:chOff x="0" y="0"/>
          <a:chExt cx="0" cy="0"/>
        </a:xfrm>
      </p:grpSpPr>
      <p:sp>
        <p:nvSpPr>
          <p:cNvPr name="Freeform 2" id="2"/>
          <p:cNvSpPr/>
          <p:nvPr/>
        </p:nvSpPr>
        <p:spPr>
          <a:xfrm flipH="false" flipV="false" rot="0">
            <a:off x="-883119" y="7993936"/>
            <a:ext cx="21020283" cy="3424555"/>
          </a:xfrm>
          <a:custGeom>
            <a:avLst/>
            <a:gdLst/>
            <a:ahLst/>
            <a:cxnLst/>
            <a:rect r="r" b="b" t="t" l="l"/>
            <a:pathLst>
              <a:path h="3424555" w="21020283">
                <a:moveTo>
                  <a:pt x="0" y="0"/>
                </a:moveTo>
                <a:lnTo>
                  <a:pt x="21020283" y="0"/>
                </a:lnTo>
                <a:lnTo>
                  <a:pt x="21020283" y="3424555"/>
                </a:lnTo>
                <a:lnTo>
                  <a:pt x="0" y="3424555"/>
                </a:lnTo>
                <a:lnTo>
                  <a:pt x="0" y="0"/>
                </a:lnTo>
                <a:close/>
              </a:path>
            </a:pathLst>
          </a:custGeom>
          <a:blipFill>
            <a:blip r:embed="rId2"/>
            <a:stretch>
              <a:fillRect l="0" t="0" r="0" b="0"/>
            </a:stretch>
          </a:blipFill>
        </p:spPr>
      </p:sp>
      <p:sp>
        <p:nvSpPr>
          <p:cNvPr name="Freeform 3" id="3"/>
          <p:cNvSpPr/>
          <p:nvPr/>
        </p:nvSpPr>
        <p:spPr>
          <a:xfrm flipH="false" flipV="false" rot="0">
            <a:off x="16170232" y="-1112764"/>
            <a:ext cx="2373761" cy="3919698"/>
          </a:xfrm>
          <a:custGeom>
            <a:avLst/>
            <a:gdLst/>
            <a:ahLst/>
            <a:cxnLst/>
            <a:rect r="r" b="b" t="t" l="l"/>
            <a:pathLst>
              <a:path h="3919698" w="2373761">
                <a:moveTo>
                  <a:pt x="0" y="0"/>
                </a:moveTo>
                <a:lnTo>
                  <a:pt x="2373761" y="0"/>
                </a:lnTo>
                <a:lnTo>
                  <a:pt x="2373761" y="3919698"/>
                </a:lnTo>
                <a:lnTo>
                  <a:pt x="0" y="3919698"/>
                </a:lnTo>
                <a:lnTo>
                  <a:pt x="0" y="0"/>
                </a:lnTo>
                <a:close/>
              </a:path>
            </a:pathLst>
          </a:custGeom>
          <a:blipFill>
            <a:blip r:embed="rId3"/>
            <a:stretch>
              <a:fillRect l="0" t="0" r="0" b="0"/>
            </a:stretch>
          </a:blipFill>
        </p:spPr>
      </p:sp>
      <p:sp>
        <p:nvSpPr>
          <p:cNvPr name="Freeform 4" id="4"/>
          <p:cNvSpPr/>
          <p:nvPr/>
        </p:nvSpPr>
        <p:spPr>
          <a:xfrm flipH="false" flipV="false" rot="0">
            <a:off x="7914545" y="-1362700"/>
            <a:ext cx="4697689" cy="5853818"/>
          </a:xfrm>
          <a:custGeom>
            <a:avLst/>
            <a:gdLst/>
            <a:ahLst/>
            <a:cxnLst/>
            <a:rect r="r" b="b" t="t" l="l"/>
            <a:pathLst>
              <a:path h="5853818" w="4697689">
                <a:moveTo>
                  <a:pt x="0" y="0"/>
                </a:moveTo>
                <a:lnTo>
                  <a:pt x="4697689" y="0"/>
                </a:lnTo>
                <a:lnTo>
                  <a:pt x="4697689" y="5853818"/>
                </a:lnTo>
                <a:lnTo>
                  <a:pt x="0" y="5853818"/>
                </a:lnTo>
                <a:lnTo>
                  <a:pt x="0" y="0"/>
                </a:lnTo>
                <a:close/>
              </a:path>
            </a:pathLst>
          </a:custGeom>
          <a:blipFill>
            <a:blip r:embed="rId4"/>
            <a:stretch>
              <a:fillRect l="0" t="0" r="0" b="0"/>
            </a:stretch>
          </a:blipFill>
        </p:spPr>
      </p:sp>
      <p:sp>
        <p:nvSpPr>
          <p:cNvPr name="Freeform 5" id="5"/>
          <p:cNvSpPr/>
          <p:nvPr/>
        </p:nvSpPr>
        <p:spPr>
          <a:xfrm flipH="false" flipV="false" rot="0">
            <a:off x="2805130" y="-1362700"/>
            <a:ext cx="4697689" cy="5853818"/>
          </a:xfrm>
          <a:custGeom>
            <a:avLst/>
            <a:gdLst/>
            <a:ahLst/>
            <a:cxnLst/>
            <a:rect r="r" b="b" t="t" l="l"/>
            <a:pathLst>
              <a:path h="5853818" w="4697689">
                <a:moveTo>
                  <a:pt x="0" y="0"/>
                </a:moveTo>
                <a:lnTo>
                  <a:pt x="4697690" y="0"/>
                </a:lnTo>
                <a:lnTo>
                  <a:pt x="4697690" y="5853818"/>
                </a:lnTo>
                <a:lnTo>
                  <a:pt x="0" y="5853818"/>
                </a:lnTo>
                <a:lnTo>
                  <a:pt x="0" y="0"/>
                </a:lnTo>
                <a:close/>
              </a:path>
            </a:pathLst>
          </a:custGeom>
          <a:blipFill>
            <a:blip r:embed="rId4"/>
            <a:stretch>
              <a:fillRect l="0" t="0" r="0" b="0"/>
            </a:stretch>
          </a:blipFill>
        </p:spPr>
      </p:sp>
      <p:sp>
        <p:nvSpPr>
          <p:cNvPr name="Freeform 6" id="6"/>
          <p:cNvSpPr/>
          <p:nvPr/>
        </p:nvSpPr>
        <p:spPr>
          <a:xfrm flipH="false" flipV="false" rot="0">
            <a:off x="11480593" y="2806934"/>
            <a:ext cx="9379278" cy="5955841"/>
          </a:xfrm>
          <a:custGeom>
            <a:avLst/>
            <a:gdLst/>
            <a:ahLst/>
            <a:cxnLst/>
            <a:rect r="r" b="b" t="t" l="l"/>
            <a:pathLst>
              <a:path h="5955841" w="9379278">
                <a:moveTo>
                  <a:pt x="0" y="0"/>
                </a:moveTo>
                <a:lnTo>
                  <a:pt x="9379278" y="0"/>
                </a:lnTo>
                <a:lnTo>
                  <a:pt x="9379278" y="5955841"/>
                </a:lnTo>
                <a:lnTo>
                  <a:pt x="0" y="5955841"/>
                </a:lnTo>
                <a:lnTo>
                  <a:pt x="0" y="0"/>
                </a:lnTo>
                <a:close/>
              </a:path>
            </a:pathLst>
          </a:custGeom>
          <a:blipFill>
            <a:blip r:embed="rId5"/>
            <a:stretch>
              <a:fillRect l="0" t="0" r="0" b="0"/>
            </a:stretch>
          </a:blipFill>
        </p:spPr>
      </p:sp>
      <p:sp>
        <p:nvSpPr>
          <p:cNvPr name="Freeform 7" id="7"/>
          <p:cNvSpPr/>
          <p:nvPr/>
        </p:nvSpPr>
        <p:spPr>
          <a:xfrm flipH="false" flipV="false" rot="0">
            <a:off x="1358211" y="1564209"/>
            <a:ext cx="9819822" cy="6516791"/>
          </a:xfrm>
          <a:custGeom>
            <a:avLst/>
            <a:gdLst/>
            <a:ahLst/>
            <a:cxnLst/>
            <a:rect r="r" b="b" t="t" l="l"/>
            <a:pathLst>
              <a:path h="6516791" w="9819822">
                <a:moveTo>
                  <a:pt x="0" y="0"/>
                </a:moveTo>
                <a:lnTo>
                  <a:pt x="9819822" y="0"/>
                </a:lnTo>
                <a:lnTo>
                  <a:pt x="9819822" y="6516790"/>
                </a:lnTo>
                <a:lnTo>
                  <a:pt x="0" y="651679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0">
            <a:off x="234280" y="550398"/>
            <a:ext cx="2704324" cy="7895837"/>
          </a:xfrm>
          <a:custGeom>
            <a:avLst/>
            <a:gdLst/>
            <a:ahLst/>
            <a:cxnLst/>
            <a:rect r="r" b="b" t="t" l="l"/>
            <a:pathLst>
              <a:path h="7895837" w="2704324">
                <a:moveTo>
                  <a:pt x="0" y="0"/>
                </a:moveTo>
                <a:lnTo>
                  <a:pt x="2704324" y="0"/>
                </a:lnTo>
                <a:lnTo>
                  <a:pt x="2704324" y="7895837"/>
                </a:lnTo>
                <a:lnTo>
                  <a:pt x="0" y="7895837"/>
                </a:lnTo>
                <a:lnTo>
                  <a:pt x="0" y="0"/>
                </a:lnTo>
                <a:close/>
              </a:path>
            </a:pathLst>
          </a:custGeom>
          <a:blipFill>
            <a:blip r:embed="rId8"/>
            <a:stretch>
              <a:fillRect l="0" t="0" r="0" b="0"/>
            </a:stretch>
          </a:blipFill>
        </p:spPr>
      </p:sp>
      <p:sp>
        <p:nvSpPr>
          <p:cNvPr name="TextBox 9" id="9"/>
          <p:cNvSpPr txBox="true"/>
          <p:nvPr/>
        </p:nvSpPr>
        <p:spPr>
          <a:xfrm rot="0">
            <a:off x="2074920" y="1777462"/>
            <a:ext cx="8738564" cy="5871210"/>
          </a:xfrm>
          <a:prstGeom prst="rect">
            <a:avLst/>
          </a:prstGeom>
        </p:spPr>
        <p:txBody>
          <a:bodyPr anchor="t" rtlCol="false" tIns="0" lIns="0" bIns="0" rIns="0">
            <a:spAutoFit/>
          </a:bodyPr>
          <a:lstStyle/>
          <a:p>
            <a:pPr algn="l">
              <a:lnSpc>
                <a:spcPts val="5040"/>
              </a:lnSpc>
              <a:spcBef>
                <a:spcPct val="0"/>
              </a:spcBef>
            </a:pPr>
            <a:r>
              <a:rPr lang="en-US" sz="3600">
                <a:solidFill>
                  <a:srgbClr val="000000"/>
                </a:solidFill>
                <a:latin typeface="FF Providence Sans"/>
                <a:ea typeface="FF Providence Sans"/>
                <a:cs typeface="FF Providence Sans"/>
                <a:sym typeface="FF Providence Sans"/>
              </a:rPr>
              <a:t>Being honest means telling the truth, admitting when we make mistakes, not cheating or taking things that do not belong to us, keeping our promises, and doing the right thing even when no one is watching. Every time we choose honesty, we show God's goodness in our lives and allow Him to shape our hearts to become more like His.</a:t>
            </a:r>
          </a:p>
        </p:txBody>
      </p:sp>
      <p:sp>
        <p:nvSpPr>
          <p:cNvPr name="Freeform 10" id="10"/>
          <p:cNvSpPr/>
          <p:nvPr/>
        </p:nvSpPr>
        <p:spPr>
          <a:xfrm flipH="false" flipV="false" rot="0">
            <a:off x="9627023" y="3206349"/>
            <a:ext cx="8743141" cy="7231533"/>
          </a:xfrm>
          <a:custGeom>
            <a:avLst/>
            <a:gdLst/>
            <a:ahLst/>
            <a:cxnLst/>
            <a:rect r="r" b="b" t="t" l="l"/>
            <a:pathLst>
              <a:path h="7231533" w="8743141">
                <a:moveTo>
                  <a:pt x="0" y="0"/>
                </a:moveTo>
                <a:lnTo>
                  <a:pt x="8743141" y="0"/>
                </a:lnTo>
                <a:lnTo>
                  <a:pt x="8743141" y="7231533"/>
                </a:lnTo>
                <a:lnTo>
                  <a:pt x="0" y="7231533"/>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1" id="11"/>
          <p:cNvSpPr/>
          <p:nvPr/>
        </p:nvSpPr>
        <p:spPr>
          <a:xfrm flipH="false" flipV="false" rot="0">
            <a:off x="-1598403" y="8173828"/>
            <a:ext cx="5007197" cy="6489327"/>
          </a:xfrm>
          <a:custGeom>
            <a:avLst/>
            <a:gdLst/>
            <a:ahLst/>
            <a:cxnLst/>
            <a:rect r="r" b="b" t="t" l="l"/>
            <a:pathLst>
              <a:path h="6489327" w="5007197">
                <a:moveTo>
                  <a:pt x="0" y="0"/>
                </a:moveTo>
                <a:lnTo>
                  <a:pt x="5007196" y="0"/>
                </a:lnTo>
                <a:lnTo>
                  <a:pt x="5007196" y="6489326"/>
                </a:lnTo>
                <a:lnTo>
                  <a:pt x="0" y="6489326"/>
                </a:lnTo>
                <a:lnTo>
                  <a:pt x="0" y="0"/>
                </a:lnTo>
                <a:close/>
              </a:path>
            </a:pathLst>
          </a:custGeom>
          <a:blipFill>
            <a:blip r:embed="rId11"/>
            <a:stretch>
              <a:fillRect l="0" t="0" r="0" b="0"/>
            </a:stretch>
          </a:blipFill>
        </p:spPr>
      </p:sp>
      <p:sp>
        <p:nvSpPr>
          <p:cNvPr name="Freeform 12" id="12"/>
          <p:cNvSpPr/>
          <p:nvPr/>
        </p:nvSpPr>
        <p:spPr>
          <a:xfrm flipH="false" flipV="false" rot="0">
            <a:off x="234280" y="5067709"/>
            <a:ext cx="1840640" cy="3106119"/>
          </a:xfrm>
          <a:custGeom>
            <a:avLst/>
            <a:gdLst/>
            <a:ahLst/>
            <a:cxnLst/>
            <a:rect r="r" b="b" t="t" l="l"/>
            <a:pathLst>
              <a:path h="3106119" w="1840640">
                <a:moveTo>
                  <a:pt x="0" y="0"/>
                </a:moveTo>
                <a:lnTo>
                  <a:pt x="1840640" y="0"/>
                </a:lnTo>
                <a:lnTo>
                  <a:pt x="1840640" y="3106119"/>
                </a:lnTo>
                <a:lnTo>
                  <a:pt x="0" y="3106119"/>
                </a:lnTo>
                <a:lnTo>
                  <a:pt x="0" y="0"/>
                </a:lnTo>
                <a:close/>
              </a:path>
            </a:pathLst>
          </a:custGeom>
          <a:blipFill>
            <a:blip r:embed="rId12"/>
            <a:stretch>
              <a:fillRect l="0" t="0" r="0" b="-2686"/>
            </a:stretch>
          </a:blipFill>
        </p:spPr>
      </p:sp>
      <p:sp>
        <p:nvSpPr>
          <p:cNvPr name="Freeform 13" id="13"/>
          <p:cNvSpPr/>
          <p:nvPr/>
        </p:nvSpPr>
        <p:spPr>
          <a:xfrm flipH="false" flipV="false" rot="0">
            <a:off x="14765477" y="937397"/>
            <a:ext cx="660434" cy="626812"/>
          </a:xfrm>
          <a:custGeom>
            <a:avLst/>
            <a:gdLst/>
            <a:ahLst/>
            <a:cxnLst/>
            <a:rect r="r" b="b" t="t" l="l"/>
            <a:pathLst>
              <a:path h="626812" w="660434">
                <a:moveTo>
                  <a:pt x="0" y="0"/>
                </a:moveTo>
                <a:lnTo>
                  <a:pt x="660434" y="0"/>
                </a:lnTo>
                <a:lnTo>
                  <a:pt x="660434" y="626812"/>
                </a:lnTo>
                <a:lnTo>
                  <a:pt x="0" y="626812"/>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4" id="14"/>
          <p:cNvSpPr/>
          <p:nvPr/>
        </p:nvSpPr>
        <p:spPr>
          <a:xfrm flipH="false" flipV="false" rot="0">
            <a:off x="13440909" y="2499242"/>
            <a:ext cx="324196" cy="307692"/>
          </a:xfrm>
          <a:custGeom>
            <a:avLst/>
            <a:gdLst/>
            <a:ahLst/>
            <a:cxnLst/>
            <a:rect r="r" b="b" t="t" l="l"/>
            <a:pathLst>
              <a:path h="307692" w="324196">
                <a:moveTo>
                  <a:pt x="0" y="0"/>
                </a:moveTo>
                <a:lnTo>
                  <a:pt x="324196" y="0"/>
                </a:lnTo>
                <a:lnTo>
                  <a:pt x="324196" y="307692"/>
                </a:lnTo>
                <a:lnTo>
                  <a:pt x="0" y="307692"/>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5" id="15"/>
          <p:cNvSpPr/>
          <p:nvPr/>
        </p:nvSpPr>
        <p:spPr>
          <a:xfrm flipH="false" flipV="false" rot="0">
            <a:off x="580999" y="2653088"/>
            <a:ext cx="324196" cy="307692"/>
          </a:xfrm>
          <a:custGeom>
            <a:avLst/>
            <a:gdLst/>
            <a:ahLst/>
            <a:cxnLst/>
            <a:rect r="r" b="b" t="t" l="l"/>
            <a:pathLst>
              <a:path h="307692" w="324196">
                <a:moveTo>
                  <a:pt x="0" y="0"/>
                </a:moveTo>
                <a:lnTo>
                  <a:pt x="324196" y="0"/>
                </a:lnTo>
                <a:lnTo>
                  <a:pt x="324196" y="307692"/>
                </a:lnTo>
                <a:lnTo>
                  <a:pt x="0" y="307692"/>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6" id="16"/>
          <p:cNvSpPr/>
          <p:nvPr/>
        </p:nvSpPr>
        <p:spPr>
          <a:xfrm flipH="false" flipV="false" rot="0">
            <a:off x="1750724" y="709958"/>
            <a:ext cx="324196" cy="307692"/>
          </a:xfrm>
          <a:custGeom>
            <a:avLst/>
            <a:gdLst/>
            <a:ahLst/>
            <a:cxnLst/>
            <a:rect r="r" b="b" t="t" l="l"/>
            <a:pathLst>
              <a:path h="307692" w="324196">
                <a:moveTo>
                  <a:pt x="0" y="0"/>
                </a:moveTo>
                <a:lnTo>
                  <a:pt x="324196" y="0"/>
                </a:lnTo>
                <a:lnTo>
                  <a:pt x="324196" y="307692"/>
                </a:lnTo>
                <a:lnTo>
                  <a:pt x="0" y="307692"/>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EEE3AA"/>
        </a:solidFill>
      </p:bgPr>
    </p:bg>
    <p:spTree>
      <p:nvGrpSpPr>
        <p:cNvPr id="1" name=""/>
        <p:cNvGrpSpPr/>
        <p:nvPr/>
      </p:nvGrpSpPr>
      <p:grpSpPr>
        <a:xfrm>
          <a:off x="0" y="0"/>
          <a:ext cx="0" cy="0"/>
          <a:chOff x="0" y="0"/>
          <a:chExt cx="0" cy="0"/>
        </a:xfrm>
      </p:grpSpPr>
      <p:sp>
        <p:nvSpPr>
          <p:cNvPr name="Freeform 2" id="2"/>
          <p:cNvSpPr/>
          <p:nvPr/>
        </p:nvSpPr>
        <p:spPr>
          <a:xfrm flipH="false" flipV="false" rot="0">
            <a:off x="-1426992" y="3625948"/>
            <a:ext cx="3660880" cy="4744500"/>
          </a:xfrm>
          <a:custGeom>
            <a:avLst/>
            <a:gdLst/>
            <a:ahLst/>
            <a:cxnLst/>
            <a:rect r="r" b="b" t="t" l="l"/>
            <a:pathLst>
              <a:path h="4744500" w="3660880">
                <a:moveTo>
                  <a:pt x="0" y="0"/>
                </a:moveTo>
                <a:lnTo>
                  <a:pt x="3660880" y="0"/>
                </a:lnTo>
                <a:lnTo>
                  <a:pt x="3660880" y="4744500"/>
                </a:lnTo>
                <a:lnTo>
                  <a:pt x="0" y="4744500"/>
                </a:lnTo>
                <a:lnTo>
                  <a:pt x="0" y="0"/>
                </a:lnTo>
                <a:close/>
              </a:path>
            </a:pathLst>
          </a:custGeom>
          <a:blipFill>
            <a:blip r:embed="rId2"/>
            <a:stretch>
              <a:fillRect l="0" t="0" r="0" b="0"/>
            </a:stretch>
          </a:blipFill>
        </p:spPr>
      </p:sp>
      <p:sp>
        <p:nvSpPr>
          <p:cNvPr name="Freeform 3" id="3"/>
          <p:cNvSpPr/>
          <p:nvPr/>
        </p:nvSpPr>
        <p:spPr>
          <a:xfrm flipH="false" flipV="false" rot="0">
            <a:off x="-883119" y="7993936"/>
            <a:ext cx="21020283" cy="3424555"/>
          </a:xfrm>
          <a:custGeom>
            <a:avLst/>
            <a:gdLst/>
            <a:ahLst/>
            <a:cxnLst/>
            <a:rect r="r" b="b" t="t" l="l"/>
            <a:pathLst>
              <a:path h="3424555" w="21020283">
                <a:moveTo>
                  <a:pt x="0" y="0"/>
                </a:moveTo>
                <a:lnTo>
                  <a:pt x="21020283" y="0"/>
                </a:lnTo>
                <a:lnTo>
                  <a:pt x="21020283" y="3424555"/>
                </a:lnTo>
                <a:lnTo>
                  <a:pt x="0" y="3424555"/>
                </a:lnTo>
                <a:lnTo>
                  <a:pt x="0" y="0"/>
                </a:lnTo>
                <a:close/>
              </a:path>
            </a:pathLst>
          </a:custGeom>
          <a:blipFill>
            <a:blip r:embed="rId3"/>
            <a:stretch>
              <a:fillRect l="0" t="0" r="0" b="0"/>
            </a:stretch>
          </a:blipFill>
        </p:spPr>
      </p:sp>
      <p:sp>
        <p:nvSpPr>
          <p:cNvPr name="Freeform 4" id="4"/>
          <p:cNvSpPr/>
          <p:nvPr/>
        </p:nvSpPr>
        <p:spPr>
          <a:xfrm flipH="false" flipV="false" rot="0">
            <a:off x="-1628903" y="7190178"/>
            <a:ext cx="11698888" cy="4936148"/>
          </a:xfrm>
          <a:custGeom>
            <a:avLst/>
            <a:gdLst/>
            <a:ahLst/>
            <a:cxnLst/>
            <a:rect r="r" b="b" t="t" l="l"/>
            <a:pathLst>
              <a:path h="4936148" w="11698888">
                <a:moveTo>
                  <a:pt x="0" y="0"/>
                </a:moveTo>
                <a:lnTo>
                  <a:pt x="11698888" y="0"/>
                </a:lnTo>
                <a:lnTo>
                  <a:pt x="11698888" y="4936148"/>
                </a:lnTo>
                <a:lnTo>
                  <a:pt x="0" y="4936148"/>
                </a:lnTo>
                <a:lnTo>
                  <a:pt x="0" y="0"/>
                </a:lnTo>
                <a:close/>
              </a:path>
            </a:pathLst>
          </a:custGeom>
          <a:blipFill>
            <a:blip r:embed="rId4"/>
            <a:stretch>
              <a:fillRect l="0" t="0" r="0" b="0"/>
            </a:stretch>
          </a:blipFill>
        </p:spPr>
      </p:sp>
      <p:sp>
        <p:nvSpPr>
          <p:cNvPr name="Freeform 5" id="5"/>
          <p:cNvSpPr/>
          <p:nvPr/>
        </p:nvSpPr>
        <p:spPr>
          <a:xfrm flipH="false" flipV="false" rot="0">
            <a:off x="3851078" y="-6769348"/>
            <a:ext cx="7849266" cy="9896632"/>
          </a:xfrm>
          <a:custGeom>
            <a:avLst/>
            <a:gdLst/>
            <a:ahLst/>
            <a:cxnLst/>
            <a:rect r="r" b="b" t="t" l="l"/>
            <a:pathLst>
              <a:path h="9896632" w="7849266">
                <a:moveTo>
                  <a:pt x="0" y="0"/>
                </a:moveTo>
                <a:lnTo>
                  <a:pt x="7849266" y="0"/>
                </a:lnTo>
                <a:lnTo>
                  <a:pt x="7849266" y="9896632"/>
                </a:lnTo>
                <a:lnTo>
                  <a:pt x="0" y="9896632"/>
                </a:lnTo>
                <a:lnTo>
                  <a:pt x="0" y="0"/>
                </a:lnTo>
                <a:close/>
              </a:path>
            </a:pathLst>
          </a:custGeom>
          <a:blipFill>
            <a:blip r:embed="rId5"/>
            <a:stretch>
              <a:fillRect l="0" t="0" r="0" b="0"/>
            </a:stretch>
          </a:blipFill>
        </p:spPr>
      </p:sp>
      <p:sp>
        <p:nvSpPr>
          <p:cNvPr name="Freeform 6" id="6"/>
          <p:cNvSpPr/>
          <p:nvPr/>
        </p:nvSpPr>
        <p:spPr>
          <a:xfrm flipH="false" flipV="false" rot="0">
            <a:off x="4266479" y="-5781832"/>
            <a:ext cx="7018465" cy="9896632"/>
          </a:xfrm>
          <a:custGeom>
            <a:avLst/>
            <a:gdLst/>
            <a:ahLst/>
            <a:cxnLst/>
            <a:rect r="r" b="b" t="t" l="l"/>
            <a:pathLst>
              <a:path h="9896632" w="7018465">
                <a:moveTo>
                  <a:pt x="0" y="0"/>
                </a:moveTo>
                <a:lnTo>
                  <a:pt x="7018464" y="0"/>
                </a:lnTo>
                <a:lnTo>
                  <a:pt x="7018464" y="9896632"/>
                </a:lnTo>
                <a:lnTo>
                  <a:pt x="0" y="9896632"/>
                </a:lnTo>
                <a:lnTo>
                  <a:pt x="0" y="0"/>
                </a:lnTo>
                <a:close/>
              </a:path>
            </a:pathLst>
          </a:custGeom>
          <a:blipFill>
            <a:blip r:embed="rId6"/>
            <a:stretch>
              <a:fillRect l="0" t="0" r="0" b="0"/>
            </a:stretch>
          </a:blipFill>
        </p:spPr>
      </p:sp>
      <p:sp>
        <p:nvSpPr>
          <p:cNvPr name="Freeform 7" id="7"/>
          <p:cNvSpPr/>
          <p:nvPr/>
        </p:nvSpPr>
        <p:spPr>
          <a:xfrm flipH="false" flipV="false" rot="0">
            <a:off x="0" y="2407519"/>
            <a:ext cx="9024321" cy="7647046"/>
          </a:xfrm>
          <a:custGeom>
            <a:avLst/>
            <a:gdLst/>
            <a:ahLst/>
            <a:cxnLst/>
            <a:rect r="r" b="b" t="t" l="l"/>
            <a:pathLst>
              <a:path h="7647046" w="9024321">
                <a:moveTo>
                  <a:pt x="0" y="0"/>
                </a:moveTo>
                <a:lnTo>
                  <a:pt x="9024321" y="0"/>
                </a:lnTo>
                <a:lnTo>
                  <a:pt x="9024321" y="7647045"/>
                </a:lnTo>
                <a:lnTo>
                  <a:pt x="0" y="7647045"/>
                </a:lnTo>
                <a:lnTo>
                  <a:pt x="0" y="0"/>
                </a:lnTo>
                <a:close/>
              </a:path>
            </a:pathLst>
          </a:custGeom>
          <a:blipFill>
            <a:blip r:embed="rId7"/>
            <a:stretch>
              <a:fillRect l="0" t="0" r="0" b="0"/>
            </a:stretch>
          </a:blipFill>
        </p:spPr>
      </p:sp>
      <p:sp>
        <p:nvSpPr>
          <p:cNvPr name="Freeform 8" id="8"/>
          <p:cNvSpPr/>
          <p:nvPr/>
        </p:nvSpPr>
        <p:spPr>
          <a:xfrm flipH="false" flipV="false" rot="0">
            <a:off x="-883119" y="-1431894"/>
            <a:ext cx="3664471" cy="2909039"/>
          </a:xfrm>
          <a:custGeom>
            <a:avLst/>
            <a:gdLst/>
            <a:ahLst/>
            <a:cxnLst/>
            <a:rect r="r" b="b" t="t" l="l"/>
            <a:pathLst>
              <a:path h="2909039" w="3664471">
                <a:moveTo>
                  <a:pt x="0" y="0"/>
                </a:moveTo>
                <a:lnTo>
                  <a:pt x="3664471" y="0"/>
                </a:lnTo>
                <a:lnTo>
                  <a:pt x="3664471" y="2909040"/>
                </a:lnTo>
                <a:lnTo>
                  <a:pt x="0" y="2909040"/>
                </a:lnTo>
                <a:lnTo>
                  <a:pt x="0" y="0"/>
                </a:lnTo>
                <a:close/>
              </a:path>
            </a:pathLst>
          </a:custGeom>
          <a:blipFill>
            <a:blip r:embed="rId8"/>
            <a:stretch>
              <a:fillRect l="0" t="0" r="0" b="0"/>
            </a:stretch>
          </a:blipFill>
        </p:spPr>
      </p:sp>
      <p:sp>
        <p:nvSpPr>
          <p:cNvPr name="Freeform 9" id="9"/>
          <p:cNvSpPr/>
          <p:nvPr/>
        </p:nvSpPr>
        <p:spPr>
          <a:xfrm flipH="true" flipV="false" rot="0">
            <a:off x="13863701" y="-538342"/>
            <a:ext cx="8848599" cy="9306285"/>
          </a:xfrm>
          <a:custGeom>
            <a:avLst/>
            <a:gdLst/>
            <a:ahLst/>
            <a:cxnLst/>
            <a:rect r="r" b="b" t="t" l="l"/>
            <a:pathLst>
              <a:path h="9306285" w="8848599">
                <a:moveTo>
                  <a:pt x="8848598" y="0"/>
                </a:moveTo>
                <a:lnTo>
                  <a:pt x="0" y="0"/>
                </a:lnTo>
                <a:lnTo>
                  <a:pt x="0" y="9306285"/>
                </a:lnTo>
                <a:lnTo>
                  <a:pt x="8848598" y="9306285"/>
                </a:lnTo>
                <a:lnTo>
                  <a:pt x="8848598" y="0"/>
                </a:lnTo>
                <a:close/>
              </a:path>
            </a:pathLst>
          </a:custGeom>
          <a:blipFill>
            <a:blip r:embed="rId9"/>
            <a:stretch>
              <a:fillRect l="0" t="0" r="0" b="0"/>
            </a:stretch>
          </a:blipFill>
        </p:spPr>
      </p:sp>
      <p:sp>
        <p:nvSpPr>
          <p:cNvPr name="Freeform 10" id="10"/>
          <p:cNvSpPr/>
          <p:nvPr/>
        </p:nvSpPr>
        <p:spPr>
          <a:xfrm flipH="false" flipV="false" rot="0">
            <a:off x="6375033" y="1477146"/>
            <a:ext cx="9819822" cy="6516791"/>
          </a:xfrm>
          <a:custGeom>
            <a:avLst/>
            <a:gdLst/>
            <a:ahLst/>
            <a:cxnLst/>
            <a:rect r="r" b="b" t="t" l="l"/>
            <a:pathLst>
              <a:path h="6516791" w="9819822">
                <a:moveTo>
                  <a:pt x="0" y="0"/>
                </a:moveTo>
                <a:lnTo>
                  <a:pt x="9819821" y="0"/>
                </a:lnTo>
                <a:lnTo>
                  <a:pt x="9819821" y="6516790"/>
                </a:lnTo>
                <a:lnTo>
                  <a:pt x="0" y="651679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11" id="11"/>
          <p:cNvSpPr txBox="true"/>
          <p:nvPr/>
        </p:nvSpPr>
        <p:spPr>
          <a:xfrm rot="0">
            <a:off x="6828938" y="2845464"/>
            <a:ext cx="8912010" cy="2770505"/>
          </a:xfrm>
          <a:prstGeom prst="rect">
            <a:avLst/>
          </a:prstGeom>
        </p:spPr>
        <p:txBody>
          <a:bodyPr anchor="t" rtlCol="false" tIns="0" lIns="0" bIns="0" rIns="0">
            <a:spAutoFit/>
          </a:bodyPr>
          <a:lstStyle/>
          <a:p>
            <a:pPr algn="ctr">
              <a:lnSpc>
                <a:spcPts val="7420"/>
              </a:lnSpc>
              <a:spcBef>
                <a:spcPct val="0"/>
              </a:spcBef>
            </a:pPr>
            <a:r>
              <a:rPr lang="en-US" sz="5300">
                <a:solidFill>
                  <a:srgbClr val="6B3D32"/>
                </a:solidFill>
                <a:latin typeface="Dynapuff"/>
                <a:ea typeface="Dynapuff"/>
                <a:cs typeface="Dynapuff"/>
                <a:sym typeface="Dynapuff"/>
              </a:rPr>
              <a:t>Blessed </a:t>
            </a:r>
            <a:r>
              <a:rPr lang="en-US" sz="5300">
                <a:solidFill>
                  <a:srgbClr val="6B3D32"/>
                </a:solidFill>
                <a:latin typeface="Dynapuff"/>
                <a:ea typeface="Dynapuff"/>
                <a:cs typeface="Dynapuff"/>
                <a:sym typeface="Dynapuff"/>
              </a:rPr>
              <a:t>are the pure </a:t>
            </a:r>
            <a:r>
              <a:rPr lang="en-US" sz="5300">
                <a:solidFill>
                  <a:srgbClr val="6B3D32"/>
                </a:solidFill>
                <a:latin typeface="Dynapuff"/>
                <a:ea typeface="Dynapuff"/>
                <a:cs typeface="Dynapuff"/>
                <a:sym typeface="Dynapuff"/>
              </a:rPr>
              <a:t>in heart, for they will see God.</a:t>
            </a:r>
          </a:p>
        </p:txBody>
      </p:sp>
      <p:sp>
        <p:nvSpPr>
          <p:cNvPr name="TextBox 12" id="12"/>
          <p:cNvSpPr txBox="true"/>
          <p:nvPr/>
        </p:nvSpPr>
        <p:spPr>
          <a:xfrm rot="0">
            <a:off x="6958937" y="6050067"/>
            <a:ext cx="8652013" cy="638175"/>
          </a:xfrm>
          <a:prstGeom prst="rect">
            <a:avLst/>
          </a:prstGeom>
        </p:spPr>
        <p:txBody>
          <a:bodyPr anchor="t" rtlCol="false" tIns="0" lIns="0" bIns="0" rIns="0">
            <a:spAutoFit/>
          </a:bodyPr>
          <a:lstStyle/>
          <a:p>
            <a:pPr algn="ctr">
              <a:lnSpc>
                <a:spcPts val="4200"/>
              </a:lnSpc>
              <a:spcBef>
                <a:spcPct val="0"/>
              </a:spcBef>
            </a:pPr>
            <a:r>
              <a:rPr lang="en-US" sz="3000">
                <a:solidFill>
                  <a:srgbClr val="000000"/>
                </a:solidFill>
                <a:latin typeface="FF Providence Sans"/>
                <a:ea typeface="FF Providence Sans"/>
                <a:cs typeface="FF Providence Sans"/>
                <a:sym typeface="FF Providence Sans"/>
              </a:rPr>
              <a:t>Matthew 5:8</a:t>
            </a:r>
          </a:p>
        </p:txBody>
      </p:sp>
      <p:sp>
        <p:nvSpPr>
          <p:cNvPr name="Freeform 13" id="13"/>
          <p:cNvSpPr/>
          <p:nvPr/>
        </p:nvSpPr>
        <p:spPr>
          <a:xfrm flipH="false" flipV="false" rot="0">
            <a:off x="14481635" y="5577197"/>
            <a:ext cx="3806365" cy="4833479"/>
          </a:xfrm>
          <a:custGeom>
            <a:avLst/>
            <a:gdLst/>
            <a:ahLst/>
            <a:cxnLst/>
            <a:rect r="r" b="b" t="t" l="l"/>
            <a:pathLst>
              <a:path h="4833479" w="3806365">
                <a:moveTo>
                  <a:pt x="0" y="0"/>
                </a:moveTo>
                <a:lnTo>
                  <a:pt x="3806365" y="0"/>
                </a:lnTo>
                <a:lnTo>
                  <a:pt x="3806365" y="4833479"/>
                </a:lnTo>
                <a:lnTo>
                  <a:pt x="0" y="4833479"/>
                </a:lnTo>
                <a:lnTo>
                  <a:pt x="0" y="0"/>
                </a:lnTo>
                <a:close/>
              </a:path>
            </a:pathLst>
          </a:custGeom>
          <a:blipFill>
            <a:blip r:embed="rId12"/>
            <a:stretch>
              <a:fillRect l="0" t="0" r="0" b="0"/>
            </a:stretch>
          </a:blipFill>
        </p:spPr>
      </p:sp>
      <p:sp>
        <p:nvSpPr>
          <p:cNvPr name="Freeform 14" id="14"/>
          <p:cNvSpPr/>
          <p:nvPr/>
        </p:nvSpPr>
        <p:spPr>
          <a:xfrm flipH="false" flipV="false" rot="0">
            <a:off x="12368640" y="181849"/>
            <a:ext cx="411364" cy="390422"/>
          </a:xfrm>
          <a:custGeom>
            <a:avLst/>
            <a:gdLst/>
            <a:ahLst/>
            <a:cxnLst/>
            <a:rect r="r" b="b" t="t" l="l"/>
            <a:pathLst>
              <a:path h="390422" w="411364">
                <a:moveTo>
                  <a:pt x="0" y="0"/>
                </a:moveTo>
                <a:lnTo>
                  <a:pt x="411364" y="0"/>
                </a:lnTo>
                <a:lnTo>
                  <a:pt x="411364" y="390422"/>
                </a:lnTo>
                <a:lnTo>
                  <a:pt x="0" y="390422"/>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5" id="15"/>
          <p:cNvSpPr/>
          <p:nvPr/>
        </p:nvSpPr>
        <p:spPr>
          <a:xfrm flipH="false" flipV="false" rot="0">
            <a:off x="949117" y="2017097"/>
            <a:ext cx="411364" cy="390422"/>
          </a:xfrm>
          <a:custGeom>
            <a:avLst/>
            <a:gdLst/>
            <a:ahLst/>
            <a:cxnLst/>
            <a:rect r="r" b="b" t="t" l="l"/>
            <a:pathLst>
              <a:path h="390422" w="411364">
                <a:moveTo>
                  <a:pt x="0" y="0"/>
                </a:moveTo>
                <a:lnTo>
                  <a:pt x="411364" y="0"/>
                </a:lnTo>
                <a:lnTo>
                  <a:pt x="411364" y="390422"/>
                </a:lnTo>
                <a:lnTo>
                  <a:pt x="0" y="390422"/>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6" id="16"/>
          <p:cNvSpPr/>
          <p:nvPr/>
        </p:nvSpPr>
        <p:spPr>
          <a:xfrm flipH="false" flipV="false" rot="0">
            <a:off x="5635880" y="4948289"/>
            <a:ext cx="411364" cy="390422"/>
          </a:xfrm>
          <a:custGeom>
            <a:avLst/>
            <a:gdLst/>
            <a:ahLst/>
            <a:cxnLst/>
            <a:rect r="r" b="b" t="t" l="l"/>
            <a:pathLst>
              <a:path h="390422" w="411364">
                <a:moveTo>
                  <a:pt x="0" y="0"/>
                </a:moveTo>
                <a:lnTo>
                  <a:pt x="411364" y="0"/>
                </a:lnTo>
                <a:lnTo>
                  <a:pt x="411364" y="390422"/>
                </a:lnTo>
                <a:lnTo>
                  <a:pt x="0" y="390422"/>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7" id="17"/>
          <p:cNvSpPr/>
          <p:nvPr/>
        </p:nvSpPr>
        <p:spPr>
          <a:xfrm flipH="false" flipV="false" rot="0">
            <a:off x="14481635" y="638278"/>
            <a:ext cx="335665" cy="318576"/>
          </a:xfrm>
          <a:custGeom>
            <a:avLst/>
            <a:gdLst/>
            <a:ahLst/>
            <a:cxnLst/>
            <a:rect r="r" b="b" t="t" l="l"/>
            <a:pathLst>
              <a:path h="318576" w="335665">
                <a:moveTo>
                  <a:pt x="0" y="0"/>
                </a:moveTo>
                <a:lnTo>
                  <a:pt x="335665" y="0"/>
                </a:lnTo>
                <a:lnTo>
                  <a:pt x="335665" y="318576"/>
                </a:lnTo>
                <a:lnTo>
                  <a:pt x="0" y="318576"/>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EEE3AA"/>
        </a:solidFill>
      </p:bgPr>
    </p:bg>
    <p:spTree>
      <p:nvGrpSpPr>
        <p:cNvPr id="1" name=""/>
        <p:cNvGrpSpPr/>
        <p:nvPr/>
      </p:nvGrpSpPr>
      <p:grpSpPr>
        <a:xfrm>
          <a:off x="0" y="0"/>
          <a:ext cx="0" cy="0"/>
          <a:chOff x="0" y="0"/>
          <a:chExt cx="0" cy="0"/>
        </a:xfrm>
      </p:grpSpPr>
      <p:sp>
        <p:nvSpPr>
          <p:cNvPr name="Freeform 2" id="2"/>
          <p:cNvSpPr/>
          <p:nvPr/>
        </p:nvSpPr>
        <p:spPr>
          <a:xfrm flipH="false" flipV="false" rot="0">
            <a:off x="-838078" y="6203330"/>
            <a:ext cx="21020283" cy="4235290"/>
          </a:xfrm>
          <a:custGeom>
            <a:avLst/>
            <a:gdLst/>
            <a:ahLst/>
            <a:cxnLst/>
            <a:rect r="r" b="b" t="t" l="l"/>
            <a:pathLst>
              <a:path h="4235290" w="21020283">
                <a:moveTo>
                  <a:pt x="0" y="0"/>
                </a:moveTo>
                <a:lnTo>
                  <a:pt x="21020283" y="0"/>
                </a:lnTo>
                <a:lnTo>
                  <a:pt x="21020283" y="4235291"/>
                </a:lnTo>
                <a:lnTo>
                  <a:pt x="0" y="4235291"/>
                </a:lnTo>
                <a:lnTo>
                  <a:pt x="0" y="0"/>
                </a:lnTo>
                <a:close/>
              </a:path>
            </a:pathLst>
          </a:custGeom>
          <a:blipFill>
            <a:blip r:embed="rId2"/>
            <a:stretch>
              <a:fillRect l="-11837" t="0" r="-11837" b="0"/>
            </a:stretch>
          </a:blipFill>
        </p:spPr>
      </p:sp>
      <p:sp>
        <p:nvSpPr>
          <p:cNvPr name="Freeform 3" id="3"/>
          <p:cNvSpPr/>
          <p:nvPr/>
        </p:nvSpPr>
        <p:spPr>
          <a:xfrm flipH="false" flipV="false" rot="0">
            <a:off x="5103907" y="-3894238"/>
            <a:ext cx="6398330" cy="8067241"/>
          </a:xfrm>
          <a:custGeom>
            <a:avLst/>
            <a:gdLst/>
            <a:ahLst/>
            <a:cxnLst/>
            <a:rect r="r" b="b" t="t" l="l"/>
            <a:pathLst>
              <a:path h="8067241" w="6398330">
                <a:moveTo>
                  <a:pt x="0" y="0"/>
                </a:moveTo>
                <a:lnTo>
                  <a:pt x="6398330" y="0"/>
                </a:lnTo>
                <a:lnTo>
                  <a:pt x="6398330" y="8067241"/>
                </a:lnTo>
                <a:lnTo>
                  <a:pt x="0" y="8067241"/>
                </a:lnTo>
                <a:lnTo>
                  <a:pt x="0" y="0"/>
                </a:lnTo>
                <a:close/>
              </a:path>
            </a:pathLst>
          </a:custGeom>
          <a:blipFill>
            <a:blip r:embed="rId3"/>
            <a:stretch>
              <a:fillRect l="0" t="0" r="0" b="0"/>
            </a:stretch>
          </a:blipFill>
        </p:spPr>
      </p:sp>
      <p:sp>
        <p:nvSpPr>
          <p:cNvPr name="Freeform 4" id="4"/>
          <p:cNvSpPr/>
          <p:nvPr/>
        </p:nvSpPr>
        <p:spPr>
          <a:xfrm flipH="false" flipV="false" rot="0">
            <a:off x="5442521" y="-3089264"/>
            <a:ext cx="5721102" cy="8067241"/>
          </a:xfrm>
          <a:custGeom>
            <a:avLst/>
            <a:gdLst/>
            <a:ahLst/>
            <a:cxnLst/>
            <a:rect r="r" b="b" t="t" l="l"/>
            <a:pathLst>
              <a:path h="8067241" w="5721102">
                <a:moveTo>
                  <a:pt x="0" y="0"/>
                </a:moveTo>
                <a:lnTo>
                  <a:pt x="5721102" y="0"/>
                </a:lnTo>
                <a:lnTo>
                  <a:pt x="5721102" y="8067241"/>
                </a:lnTo>
                <a:lnTo>
                  <a:pt x="0" y="8067241"/>
                </a:lnTo>
                <a:lnTo>
                  <a:pt x="0" y="0"/>
                </a:lnTo>
                <a:close/>
              </a:path>
            </a:pathLst>
          </a:custGeom>
          <a:blipFill>
            <a:blip r:embed="rId4"/>
            <a:stretch>
              <a:fillRect l="0" t="0" r="0" b="0"/>
            </a:stretch>
          </a:blipFill>
        </p:spPr>
      </p:sp>
      <p:sp>
        <p:nvSpPr>
          <p:cNvPr name="Freeform 5" id="5"/>
          <p:cNvSpPr/>
          <p:nvPr/>
        </p:nvSpPr>
        <p:spPr>
          <a:xfrm flipH="false" flipV="false" rot="0">
            <a:off x="-2301911" y="294145"/>
            <a:ext cx="6661222" cy="7005768"/>
          </a:xfrm>
          <a:custGeom>
            <a:avLst/>
            <a:gdLst/>
            <a:ahLst/>
            <a:cxnLst/>
            <a:rect r="r" b="b" t="t" l="l"/>
            <a:pathLst>
              <a:path h="7005768" w="6661222">
                <a:moveTo>
                  <a:pt x="0" y="0"/>
                </a:moveTo>
                <a:lnTo>
                  <a:pt x="6661222" y="0"/>
                </a:lnTo>
                <a:lnTo>
                  <a:pt x="6661222" y="7005767"/>
                </a:lnTo>
                <a:lnTo>
                  <a:pt x="0" y="7005767"/>
                </a:lnTo>
                <a:lnTo>
                  <a:pt x="0" y="0"/>
                </a:lnTo>
                <a:close/>
              </a:path>
            </a:pathLst>
          </a:custGeom>
          <a:blipFill>
            <a:blip r:embed="rId5"/>
            <a:stretch>
              <a:fillRect l="0" t="0" r="0" b="0"/>
            </a:stretch>
          </a:blipFill>
        </p:spPr>
      </p:sp>
      <p:sp>
        <p:nvSpPr>
          <p:cNvPr name="Freeform 6" id="6"/>
          <p:cNvSpPr/>
          <p:nvPr/>
        </p:nvSpPr>
        <p:spPr>
          <a:xfrm flipH="false" flipV="false" rot="0">
            <a:off x="16315981" y="990157"/>
            <a:ext cx="1671485" cy="3048301"/>
          </a:xfrm>
          <a:custGeom>
            <a:avLst/>
            <a:gdLst/>
            <a:ahLst/>
            <a:cxnLst/>
            <a:rect r="r" b="b" t="t" l="l"/>
            <a:pathLst>
              <a:path h="3048301" w="1671485">
                <a:moveTo>
                  <a:pt x="0" y="0"/>
                </a:moveTo>
                <a:lnTo>
                  <a:pt x="1671485" y="0"/>
                </a:lnTo>
                <a:lnTo>
                  <a:pt x="1671485" y="3048302"/>
                </a:lnTo>
                <a:lnTo>
                  <a:pt x="0" y="3048302"/>
                </a:lnTo>
                <a:lnTo>
                  <a:pt x="0" y="0"/>
                </a:lnTo>
                <a:close/>
              </a:path>
            </a:pathLst>
          </a:custGeom>
          <a:blipFill>
            <a:blip r:embed="rId6"/>
            <a:stretch>
              <a:fillRect l="0" t="0" r="0" b="0"/>
            </a:stretch>
          </a:blipFill>
        </p:spPr>
      </p:sp>
      <p:sp>
        <p:nvSpPr>
          <p:cNvPr name="Freeform 7" id="7"/>
          <p:cNvSpPr/>
          <p:nvPr/>
        </p:nvSpPr>
        <p:spPr>
          <a:xfrm flipH="false" flipV="false" rot="0">
            <a:off x="15485850" y="3797029"/>
            <a:ext cx="3490700" cy="4523947"/>
          </a:xfrm>
          <a:custGeom>
            <a:avLst/>
            <a:gdLst/>
            <a:ahLst/>
            <a:cxnLst/>
            <a:rect r="r" b="b" t="t" l="l"/>
            <a:pathLst>
              <a:path h="4523947" w="3490700">
                <a:moveTo>
                  <a:pt x="0" y="0"/>
                </a:moveTo>
                <a:lnTo>
                  <a:pt x="3490700" y="0"/>
                </a:lnTo>
                <a:lnTo>
                  <a:pt x="3490700" y="4523947"/>
                </a:lnTo>
                <a:lnTo>
                  <a:pt x="0" y="4523947"/>
                </a:lnTo>
                <a:lnTo>
                  <a:pt x="0" y="0"/>
                </a:lnTo>
                <a:close/>
              </a:path>
            </a:pathLst>
          </a:custGeom>
          <a:blipFill>
            <a:blip r:embed="rId7"/>
            <a:stretch>
              <a:fillRect l="0" t="0" r="0" b="0"/>
            </a:stretch>
          </a:blipFill>
        </p:spPr>
      </p:sp>
      <p:sp>
        <p:nvSpPr>
          <p:cNvPr name="Freeform 8" id="8"/>
          <p:cNvSpPr/>
          <p:nvPr/>
        </p:nvSpPr>
        <p:spPr>
          <a:xfrm flipH="false" flipV="false" rot="0">
            <a:off x="12246833" y="-639079"/>
            <a:ext cx="3938986" cy="2361897"/>
          </a:xfrm>
          <a:custGeom>
            <a:avLst/>
            <a:gdLst/>
            <a:ahLst/>
            <a:cxnLst/>
            <a:rect r="r" b="b" t="t" l="l"/>
            <a:pathLst>
              <a:path h="2361897" w="3938986">
                <a:moveTo>
                  <a:pt x="0" y="0"/>
                </a:moveTo>
                <a:lnTo>
                  <a:pt x="3938986" y="0"/>
                </a:lnTo>
                <a:lnTo>
                  <a:pt x="3938986" y="2361897"/>
                </a:lnTo>
                <a:lnTo>
                  <a:pt x="0" y="2361897"/>
                </a:lnTo>
                <a:lnTo>
                  <a:pt x="0" y="0"/>
                </a:lnTo>
                <a:close/>
              </a:path>
            </a:pathLst>
          </a:custGeom>
          <a:blipFill>
            <a:blip r:embed="rId8"/>
            <a:stretch>
              <a:fillRect l="0" t="0" r="0" b="0"/>
            </a:stretch>
          </a:blipFill>
        </p:spPr>
      </p:sp>
      <p:sp>
        <p:nvSpPr>
          <p:cNvPr name="Freeform 9" id="9"/>
          <p:cNvSpPr/>
          <p:nvPr/>
        </p:nvSpPr>
        <p:spPr>
          <a:xfrm flipH="false" flipV="false" rot="0">
            <a:off x="2536313" y="1193514"/>
            <a:ext cx="10731041" cy="7121509"/>
          </a:xfrm>
          <a:custGeom>
            <a:avLst/>
            <a:gdLst/>
            <a:ahLst/>
            <a:cxnLst/>
            <a:rect r="r" b="b" t="t" l="l"/>
            <a:pathLst>
              <a:path h="7121509" w="10731041">
                <a:moveTo>
                  <a:pt x="0" y="0"/>
                </a:moveTo>
                <a:lnTo>
                  <a:pt x="10731041" y="0"/>
                </a:lnTo>
                <a:lnTo>
                  <a:pt x="10731041" y="7121509"/>
                </a:lnTo>
                <a:lnTo>
                  <a:pt x="0" y="7121509"/>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10" id="10"/>
          <p:cNvSpPr txBox="true"/>
          <p:nvPr/>
        </p:nvSpPr>
        <p:spPr>
          <a:xfrm rot="0">
            <a:off x="2994642" y="3369890"/>
            <a:ext cx="9814382" cy="2432050"/>
          </a:xfrm>
          <a:prstGeom prst="rect">
            <a:avLst/>
          </a:prstGeom>
        </p:spPr>
        <p:txBody>
          <a:bodyPr anchor="t" rtlCol="false" tIns="0" lIns="0" bIns="0" rIns="0">
            <a:spAutoFit/>
          </a:bodyPr>
          <a:lstStyle/>
          <a:p>
            <a:pPr algn="ctr">
              <a:lnSpc>
                <a:spcPts val="9799"/>
              </a:lnSpc>
            </a:pPr>
            <a:r>
              <a:rPr lang="en-US" sz="6999">
                <a:solidFill>
                  <a:srgbClr val="6B3D32"/>
                </a:solidFill>
                <a:latin typeface="Dynapuff"/>
                <a:ea typeface="Dynapuff"/>
                <a:cs typeface="Dynapuff"/>
                <a:sym typeface="Dynapuff"/>
              </a:rPr>
              <a:t>H</a:t>
            </a:r>
            <a:r>
              <a:rPr lang="en-US" sz="6999">
                <a:solidFill>
                  <a:srgbClr val="6B3D32"/>
                </a:solidFill>
                <a:latin typeface="Dynapuff"/>
                <a:ea typeface="Dynapuff"/>
                <a:cs typeface="Dynapuff"/>
                <a:sym typeface="Dynapuff"/>
              </a:rPr>
              <a:t>onesty Pleases </a:t>
            </a:r>
          </a:p>
          <a:p>
            <a:pPr algn="ctr">
              <a:lnSpc>
                <a:spcPts val="9799"/>
              </a:lnSpc>
              <a:spcBef>
                <a:spcPct val="0"/>
              </a:spcBef>
            </a:pPr>
            <a:r>
              <a:rPr lang="en-US" sz="6999">
                <a:solidFill>
                  <a:srgbClr val="6B3D32"/>
                </a:solidFill>
                <a:latin typeface="Dynapuff"/>
                <a:ea typeface="Dynapuff"/>
                <a:cs typeface="Dynapuff"/>
                <a:sym typeface="Dynapuff"/>
              </a:rPr>
              <a:t>God</a:t>
            </a:r>
          </a:p>
        </p:txBody>
      </p:sp>
      <p:sp>
        <p:nvSpPr>
          <p:cNvPr name="Freeform 11" id="11"/>
          <p:cNvSpPr/>
          <p:nvPr/>
        </p:nvSpPr>
        <p:spPr>
          <a:xfrm flipH="false" flipV="false" rot="0">
            <a:off x="11863985" y="2855787"/>
            <a:ext cx="7243730" cy="6695087"/>
          </a:xfrm>
          <a:custGeom>
            <a:avLst/>
            <a:gdLst/>
            <a:ahLst/>
            <a:cxnLst/>
            <a:rect r="r" b="b" t="t" l="l"/>
            <a:pathLst>
              <a:path h="6695087" w="7243730">
                <a:moveTo>
                  <a:pt x="0" y="0"/>
                </a:moveTo>
                <a:lnTo>
                  <a:pt x="7243730" y="0"/>
                </a:lnTo>
                <a:lnTo>
                  <a:pt x="7243730" y="6695087"/>
                </a:lnTo>
                <a:lnTo>
                  <a:pt x="0" y="6695087"/>
                </a:lnTo>
                <a:lnTo>
                  <a:pt x="0" y="0"/>
                </a:lnTo>
                <a:close/>
              </a:path>
            </a:pathLst>
          </a:custGeom>
          <a:blipFill>
            <a:blip r:embed="rId11"/>
            <a:stretch>
              <a:fillRect l="0" t="0" r="0" b="0"/>
            </a:stretch>
          </a:blipFill>
        </p:spPr>
      </p:sp>
      <p:sp>
        <p:nvSpPr>
          <p:cNvPr name="Freeform 12" id="12"/>
          <p:cNvSpPr/>
          <p:nvPr/>
        </p:nvSpPr>
        <p:spPr>
          <a:xfrm flipH="false" flipV="false" rot="0">
            <a:off x="-2096488" y="2637931"/>
            <a:ext cx="3758184" cy="8229600"/>
          </a:xfrm>
          <a:custGeom>
            <a:avLst/>
            <a:gdLst/>
            <a:ahLst/>
            <a:cxnLst/>
            <a:rect r="r" b="b" t="t" l="l"/>
            <a:pathLst>
              <a:path h="8229600" w="3758184">
                <a:moveTo>
                  <a:pt x="0" y="0"/>
                </a:moveTo>
                <a:lnTo>
                  <a:pt x="3758184" y="0"/>
                </a:lnTo>
                <a:lnTo>
                  <a:pt x="3758184" y="8229600"/>
                </a:lnTo>
                <a:lnTo>
                  <a:pt x="0" y="8229600"/>
                </a:lnTo>
                <a:lnTo>
                  <a:pt x="0" y="0"/>
                </a:lnTo>
                <a:close/>
              </a:path>
            </a:pathLst>
          </a:custGeom>
          <a:blipFill>
            <a:blip r:embed="rId12"/>
            <a:stretch>
              <a:fillRect l="0" t="0" r="0" b="0"/>
            </a:stretch>
          </a:blipFill>
        </p:spPr>
      </p:sp>
      <p:sp>
        <p:nvSpPr>
          <p:cNvPr name="Freeform 13" id="13"/>
          <p:cNvSpPr/>
          <p:nvPr/>
        </p:nvSpPr>
        <p:spPr>
          <a:xfrm flipH="false" flipV="false" rot="0">
            <a:off x="3748685" y="8315023"/>
            <a:ext cx="16230600" cy="6827776"/>
          </a:xfrm>
          <a:custGeom>
            <a:avLst/>
            <a:gdLst/>
            <a:ahLst/>
            <a:cxnLst/>
            <a:rect r="r" b="b" t="t" l="l"/>
            <a:pathLst>
              <a:path h="6827776" w="16230600">
                <a:moveTo>
                  <a:pt x="0" y="0"/>
                </a:moveTo>
                <a:lnTo>
                  <a:pt x="16230600" y="0"/>
                </a:lnTo>
                <a:lnTo>
                  <a:pt x="16230600" y="6827776"/>
                </a:lnTo>
                <a:lnTo>
                  <a:pt x="0" y="6827776"/>
                </a:lnTo>
                <a:lnTo>
                  <a:pt x="0" y="0"/>
                </a:lnTo>
                <a:close/>
              </a:path>
            </a:pathLst>
          </a:custGeom>
          <a:blipFill>
            <a:blip r:embed="rId13"/>
            <a:stretch>
              <a:fillRect l="0" t="0" r="0" b="0"/>
            </a:stretch>
          </a:blipFill>
        </p:spPr>
      </p:sp>
      <p:sp>
        <p:nvSpPr>
          <p:cNvPr name="Freeform 14" id="14"/>
          <p:cNvSpPr/>
          <p:nvPr/>
        </p:nvSpPr>
        <p:spPr>
          <a:xfrm flipH="false" flipV="false" rot="0">
            <a:off x="14141971" y="7915608"/>
            <a:ext cx="4348021" cy="2237156"/>
          </a:xfrm>
          <a:custGeom>
            <a:avLst/>
            <a:gdLst/>
            <a:ahLst/>
            <a:cxnLst/>
            <a:rect r="r" b="b" t="t" l="l"/>
            <a:pathLst>
              <a:path h="2237156" w="4348021">
                <a:moveTo>
                  <a:pt x="0" y="0"/>
                </a:moveTo>
                <a:lnTo>
                  <a:pt x="4348020" y="0"/>
                </a:lnTo>
                <a:lnTo>
                  <a:pt x="4348020" y="2237155"/>
                </a:lnTo>
                <a:lnTo>
                  <a:pt x="0" y="2237155"/>
                </a:lnTo>
                <a:lnTo>
                  <a:pt x="0" y="0"/>
                </a:lnTo>
                <a:close/>
              </a:path>
            </a:pathLst>
          </a:custGeom>
          <a:blipFill>
            <a:blip r:embed="rId14"/>
            <a:stretch>
              <a:fillRect l="0" t="0" r="0" b="0"/>
            </a:stretch>
          </a:blipFill>
        </p:spPr>
      </p:sp>
      <p:sp>
        <p:nvSpPr>
          <p:cNvPr name="Freeform 15" id="15"/>
          <p:cNvSpPr/>
          <p:nvPr/>
        </p:nvSpPr>
        <p:spPr>
          <a:xfrm flipH="false" flipV="false" rot="0">
            <a:off x="1028700" y="492594"/>
            <a:ext cx="564863" cy="536106"/>
          </a:xfrm>
          <a:custGeom>
            <a:avLst/>
            <a:gdLst/>
            <a:ahLst/>
            <a:cxnLst/>
            <a:rect r="r" b="b" t="t" l="l"/>
            <a:pathLst>
              <a:path h="536106" w="564863">
                <a:moveTo>
                  <a:pt x="0" y="0"/>
                </a:moveTo>
                <a:lnTo>
                  <a:pt x="564863" y="0"/>
                </a:lnTo>
                <a:lnTo>
                  <a:pt x="564863" y="536106"/>
                </a:lnTo>
                <a:lnTo>
                  <a:pt x="0" y="536106"/>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6" id="16"/>
          <p:cNvSpPr/>
          <p:nvPr/>
        </p:nvSpPr>
        <p:spPr>
          <a:xfrm flipH="false" flipV="false" rot="0">
            <a:off x="3748685" y="685611"/>
            <a:ext cx="320882" cy="304546"/>
          </a:xfrm>
          <a:custGeom>
            <a:avLst/>
            <a:gdLst/>
            <a:ahLst/>
            <a:cxnLst/>
            <a:rect r="r" b="b" t="t" l="l"/>
            <a:pathLst>
              <a:path h="304546" w="320882">
                <a:moveTo>
                  <a:pt x="0" y="0"/>
                </a:moveTo>
                <a:lnTo>
                  <a:pt x="320882" y="0"/>
                </a:lnTo>
                <a:lnTo>
                  <a:pt x="320882" y="304546"/>
                </a:lnTo>
                <a:lnTo>
                  <a:pt x="0" y="304546"/>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7" id="17"/>
          <p:cNvSpPr/>
          <p:nvPr/>
        </p:nvSpPr>
        <p:spPr>
          <a:xfrm flipH="false" flipV="false" rot="0">
            <a:off x="13821089" y="1973058"/>
            <a:ext cx="320882" cy="304546"/>
          </a:xfrm>
          <a:custGeom>
            <a:avLst/>
            <a:gdLst/>
            <a:ahLst/>
            <a:cxnLst/>
            <a:rect r="r" b="b" t="t" l="l"/>
            <a:pathLst>
              <a:path h="304546" w="320882">
                <a:moveTo>
                  <a:pt x="0" y="0"/>
                </a:moveTo>
                <a:lnTo>
                  <a:pt x="320882" y="0"/>
                </a:lnTo>
                <a:lnTo>
                  <a:pt x="320882" y="304546"/>
                </a:lnTo>
                <a:lnTo>
                  <a:pt x="0" y="304546"/>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8" id="18"/>
          <p:cNvSpPr/>
          <p:nvPr/>
        </p:nvSpPr>
        <p:spPr>
          <a:xfrm flipH="false" flipV="false" rot="0">
            <a:off x="15668991" y="2607650"/>
            <a:ext cx="320882" cy="304546"/>
          </a:xfrm>
          <a:custGeom>
            <a:avLst/>
            <a:gdLst/>
            <a:ahLst/>
            <a:cxnLst/>
            <a:rect r="r" b="b" t="t" l="l"/>
            <a:pathLst>
              <a:path h="304546" w="320882">
                <a:moveTo>
                  <a:pt x="0" y="0"/>
                </a:moveTo>
                <a:lnTo>
                  <a:pt x="320882" y="0"/>
                </a:lnTo>
                <a:lnTo>
                  <a:pt x="320882" y="304546"/>
                </a:lnTo>
                <a:lnTo>
                  <a:pt x="0" y="304546"/>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9" id="19"/>
          <p:cNvSpPr/>
          <p:nvPr/>
        </p:nvSpPr>
        <p:spPr>
          <a:xfrm flipH="false" flipV="false" rot="0">
            <a:off x="16496578" y="389596"/>
            <a:ext cx="195946" cy="185971"/>
          </a:xfrm>
          <a:custGeom>
            <a:avLst/>
            <a:gdLst/>
            <a:ahLst/>
            <a:cxnLst/>
            <a:rect r="r" b="b" t="t" l="l"/>
            <a:pathLst>
              <a:path h="185971" w="195946">
                <a:moveTo>
                  <a:pt x="0" y="0"/>
                </a:moveTo>
                <a:lnTo>
                  <a:pt x="195946" y="0"/>
                </a:lnTo>
                <a:lnTo>
                  <a:pt x="195946" y="185971"/>
                </a:lnTo>
                <a:lnTo>
                  <a:pt x="0" y="185971"/>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EEE3AA"/>
        </a:solidFill>
      </p:bgPr>
    </p:bg>
    <p:spTree>
      <p:nvGrpSpPr>
        <p:cNvPr id="1" name=""/>
        <p:cNvGrpSpPr/>
        <p:nvPr/>
      </p:nvGrpSpPr>
      <p:grpSpPr>
        <a:xfrm>
          <a:off x="0" y="0"/>
          <a:ext cx="0" cy="0"/>
          <a:chOff x="0" y="0"/>
          <a:chExt cx="0" cy="0"/>
        </a:xfrm>
      </p:grpSpPr>
      <p:sp>
        <p:nvSpPr>
          <p:cNvPr name="Freeform 2" id="2"/>
          <p:cNvSpPr/>
          <p:nvPr/>
        </p:nvSpPr>
        <p:spPr>
          <a:xfrm flipH="false" flipV="false" rot="0">
            <a:off x="12469817" y="939877"/>
            <a:ext cx="10605312" cy="7330922"/>
          </a:xfrm>
          <a:custGeom>
            <a:avLst/>
            <a:gdLst/>
            <a:ahLst/>
            <a:cxnLst/>
            <a:rect r="r" b="b" t="t" l="l"/>
            <a:pathLst>
              <a:path h="7330922" w="10605312">
                <a:moveTo>
                  <a:pt x="0" y="0"/>
                </a:moveTo>
                <a:lnTo>
                  <a:pt x="10605311" y="0"/>
                </a:lnTo>
                <a:lnTo>
                  <a:pt x="10605311" y="7330922"/>
                </a:lnTo>
                <a:lnTo>
                  <a:pt x="0" y="7330922"/>
                </a:lnTo>
                <a:lnTo>
                  <a:pt x="0" y="0"/>
                </a:lnTo>
                <a:close/>
              </a:path>
            </a:pathLst>
          </a:custGeom>
          <a:blipFill>
            <a:blip r:embed="rId2"/>
            <a:stretch>
              <a:fillRect l="0" t="0" r="0" b="0"/>
            </a:stretch>
          </a:blipFill>
        </p:spPr>
      </p:sp>
      <p:sp>
        <p:nvSpPr>
          <p:cNvPr name="Freeform 3" id="3"/>
          <p:cNvSpPr/>
          <p:nvPr/>
        </p:nvSpPr>
        <p:spPr>
          <a:xfrm flipH="false" flipV="false" rot="0">
            <a:off x="-883119" y="7993936"/>
            <a:ext cx="21020283" cy="3424555"/>
          </a:xfrm>
          <a:custGeom>
            <a:avLst/>
            <a:gdLst/>
            <a:ahLst/>
            <a:cxnLst/>
            <a:rect r="r" b="b" t="t" l="l"/>
            <a:pathLst>
              <a:path h="3424555" w="21020283">
                <a:moveTo>
                  <a:pt x="0" y="0"/>
                </a:moveTo>
                <a:lnTo>
                  <a:pt x="21020283" y="0"/>
                </a:lnTo>
                <a:lnTo>
                  <a:pt x="21020283" y="3424555"/>
                </a:lnTo>
                <a:lnTo>
                  <a:pt x="0" y="3424555"/>
                </a:lnTo>
                <a:lnTo>
                  <a:pt x="0" y="0"/>
                </a:lnTo>
                <a:close/>
              </a:path>
            </a:pathLst>
          </a:custGeom>
          <a:blipFill>
            <a:blip r:embed="rId3"/>
            <a:stretch>
              <a:fillRect l="0" t="0" r="0" b="0"/>
            </a:stretch>
          </a:blipFill>
        </p:spPr>
      </p:sp>
      <p:sp>
        <p:nvSpPr>
          <p:cNvPr name="Freeform 4" id="4"/>
          <p:cNvSpPr/>
          <p:nvPr/>
        </p:nvSpPr>
        <p:spPr>
          <a:xfrm flipH="true" flipV="false" rot="0">
            <a:off x="255572" y="599290"/>
            <a:ext cx="2071992" cy="3421399"/>
          </a:xfrm>
          <a:custGeom>
            <a:avLst/>
            <a:gdLst/>
            <a:ahLst/>
            <a:cxnLst/>
            <a:rect r="r" b="b" t="t" l="l"/>
            <a:pathLst>
              <a:path h="3421399" w="2071992">
                <a:moveTo>
                  <a:pt x="2071992" y="0"/>
                </a:moveTo>
                <a:lnTo>
                  <a:pt x="0" y="0"/>
                </a:lnTo>
                <a:lnTo>
                  <a:pt x="0" y="3421399"/>
                </a:lnTo>
                <a:lnTo>
                  <a:pt x="2071992" y="3421399"/>
                </a:lnTo>
                <a:lnTo>
                  <a:pt x="2071992" y="0"/>
                </a:lnTo>
                <a:close/>
              </a:path>
            </a:pathLst>
          </a:custGeom>
          <a:blipFill>
            <a:blip r:embed="rId4"/>
            <a:stretch>
              <a:fillRect l="0" t="0" r="0" b="0"/>
            </a:stretch>
          </a:blipFill>
        </p:spPr>
      </p:sp>
      <p:sp>
        <p:nvSpPr>
          <p:cNvPr name="Freeform 5" id="5"/>
          <p:cNvSpPr/>
          <p:nvPr/>
        </p:nvSpPr>
        <p:spPr>
          <a:xfrm flipH="false" flipV="false" rot="0">
            <a:off x="1820014" y="1596057"/>
            <a:ext cx="9069064" cy="6018561"/>
          </a:xfrm>
          <a:custGeom>
            <a:avLst/>
            <a:gdLst/>
            <a:ahLst/>
            <a:cxnLst/>
            <a:rect r="r" b="b" t="t" l="l"/>
            <a:pathLst>
              <a:path h="6018561" w="9069064">
                <a:moveTo>
                  <a:pt x="0" y="0"/>
                </a:moveTo>
                <a:lnTo>
                  <a:pt x="9069064" y="0"/>
                </a:lnTo>
                <a:lnTo>
                  <a:pt x="9069064" y="6018561"/>
                </a:lnTo>
                <a:lnTo>
                  <a:pt x="0" y="601856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2600775" y="2399846"/>
            <a:ext cx="5712693" cy="6008178"/>
          </a:xfrm>
          <a:custGeom>
            <a:avLst/>
            <a:gdLst/>
            <a:ahLst/>
            <a:cxnLst/>
            <a:rect r="r" b="b" t="t" l="l"/>
            <a:pathLst>
              <a:path h="6008178" w="5712693">
                <a:moveTo>
                  <a:pt x="0" y="0"/>
                </a:moveTo>
                <a:lnTo>
                  <a:pt x="5712694" y="0"/>
                </a:lnTo>
                <a:lnTo>
                  <a:pt x="5712694" y="6008178"/>
                </a:lnTo>
                <a:lnTo>
                  <a:pt x="0" y="6008178"/>
                </a:lnTo>
                <a:lnTo>
                  <a:pt x="0" y="0"/>
                </a:lnTo>
                <a:close/>
              </a:path>
            </a:pathLst>
          </a:custGeom>
          <a:blipFill>
            <a:blip r:embed="rId7"/>
            <a:stretch>
              <a:fillRect l="0" t="0" r="0" b="0"/>
            </a:stretch>
          </a:blipFill>
        </p:spPr>
      </p:sp>
      <p:sp>
        <p:nvSpPr>
          <p:cNvPr name="Freeform 7" id="7"/>
          <p:cNvSpPr/>
          <p:nvPr/>
        </p:nvSpPr>
        <p:spPr>
          <a:xfrm flipH="false" flipV="false" rot="0">
            <a:off x="11516070" y="1999869"/>
            <a:ext cx="326755" cy="310120"/>
          </a:xfrm>
          <a:custGeom>
            <a:avLst/>
            <a:gdLst/>
            <a:ahLst/>
            <a:cxnLst/>
            <a:rect r="r" b="b" t="t" l="l"/>
            <a:pathLst>
              <a:path h="310120" w="326755">
                <a:moveTo>
                  <a:pt x="0" y="0"/>
                </a:moveTo>
                <a:lnTo>
                  <a:pt x="326755" y="0"/>
                </a:lnTo>
                <a:lnTo>
                  <a:pt x="326755" y="310120"/>
                </a:lnTo>
                <a:lnTo>
                  <a:pt x="0" y="31012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8" id="8"/>
          <p:cNvSpPr/>
          <p:nvPr/>
        </p:nvSpPr>
        <p:spPr>
          <a:xfrm flipH="false" flipV="false" rot="0">
            <a:off x="3826885" y="873640"/>
            <a:ext cx="163378" cy="155060"/>
          </a:xfrm>
          <a:custGeom>
            <a:avLst/>
            <a:gdLst/>
            <a:ahLst/>
            <a:cxnLst/>
            <a:rect r="r" b="b" t="t" l="l"/>
            <a:pathLst>
              <a:path h="155060" w="163378">
                <a:moveTo>
                  <a:pt x="0" y="0"/>
                </a:moveTo>
                <a:lnTo>
                  <a:pt x="163378" y="0"/>
                </a:lnTo>
                <a:lnTo>
                  <a:pt x="163378" y="155060"/>
                </a:lnTo>
                <a:lnTo>
                  <a:pt x="0" y="15506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9" id="9"/>
          <p:cNvSpPr/>
          <p:nvPr/>
        </p:nvSpPr>
        <p:spPr>
          <a:xfrm flipH="false" flipV="false" rot="0">
            <a:off x="9144000" y="289170"/>
            <a:ext cx="326755" cy="310120"/>
          </a:xfrm>
          <a:custGeom>
            <a:avLst/>
            <a:gdLst/>
            <a:ahLst/>
            <a:cxnLst/>
            <a:rect r="r" b="b" t="t" l="l"/>
            <a:pathLst>
              <a:path h="310120" w="326755">
                <a:moveTo>
                  <a:pt x="0" y="0"/>
                </a:moveTo>
                <a:lnTo>
                  <a:pt x="326755" y="0"/>
                </a:lnTo>
                <a:lnTo>
                  <a:pt x="326755" y="310120"/>
                </a:lnTo>
                <a:lnTo>
                  <a:pt x="0" y="31012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0" id="10"/>
          <p:cNvSpPr/>
          <p:nvPr/>
        </p:nvSpPr>
        <p:spPr>
          <a:xfrm flipH="false" flipV="false" rot="0">
            <a:off x="8095101" y="3948294"/>
            <a:ext cx="257660" cy="244543"/>
          </a:xfrm>
          <a:custGeom>
            <a:avLst/>
            <a:gdLst/>
            <a:ahLst/>
            <a:cxnLst/>
            <a:rect r="r" b="b" t="t" l="l"/>
            <a:pathLst>
              <a:path h="244543" w="257660">
                <a:moveTo>
                  <a:pt x="0" y="0"/>
                </a:moveTo>
                <a:lnTo>
                  <a:pt x="257661" y="0"/>
                </a:lnTo>
                <a:lnTo>
                  <a:pt x="257661" y="244543"/>
                </a:lnTo>
                <a:lnTo>
                  <a:pt x="0" y="244543"/>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1" id="11"/>
          <p:cNvSpPr/>
          <p:nvPr/>
        </p:nvSpPr>
        <p:spPr>
          <a:xfrm flipH="false" flipV="false" rot="0">
            <a:off x="-83168" y="5991284"/>
            <a:ext cx="3806365" cy="4833479"/>
          </a:xfrm>
          <a:custGeom>
            <a:avLst/>
            <a:gdLst/>
            <a:ahLst/>
            <a:cxnLst/>
            <a:rect r="r" b="b" t="t" l="l"/>
            <a:pathLst>
              <a:path h="4833479" w="3806365">
                <a:moveTo>
                  <a:pt x="0" y="0"/>
                </a:moveTo>
                <a:lnTo>
                  <a:pt x="3806365" y="0"/>
                </a:lnTo>
                <a:lnTo>
                  <a:pt x="3806365" y="4833479"/>
                </a:lnTo>
                <a:lnTo>
                  <a:pt x="0" y="4833479"/>
                </a:lnTo>
                <a:lnTo>
                  <a:pt x="0" y="0"/>
                </a:lnTo>
                <a:close/>
              </a:path>
            </a:pathLst>
          </a:custGeom>
          <a:blipFill>
            <a:blip r:embed="rId10"/>
            <a:stretch>
              <a:fillRect l="0" t="0" r="0" b="0"/>
            </a:stretch>
          </a:blipFill>
        </p:spPr>
      </p:sp>
      <p:sp>
        <p:nvSpPr>
          <p:cNvPr name="Freeform 12" id="12"/>
          <p:cNvSpPr/>
          <p:nvPr/>
        </p:nvSpPr>
        <p:spPr>
          <a:xfrm flipH="false" flipV="false" rot="0">
            <a:off x="7678111" y="7258856"/>
            <a:ext cx="10609889" cy="4476663"/>
          </a:xfrm>
          <a:custGeom>
            <a:avLst/>
            <a:gdLst/>
            <a:ahLst/>
            <a:cxnLst/>
            <a:rect r="r" b="b" t="t" l="l"/>
            <a:pathLst>
              <a:path h="4476663" w="10609889">
                <a:moveTo>
                  <a:pt x="0" y="0"/>
                </a:moveTo>
                <a:lnTo>
                  <a:pt x="10609889" y="0"/>
                </a:lnTo>
                <a:lnTo>
                  <a:pt x="10609889" y="4476663"/>
                </a:lnTo>
                <a:lnTo>
                  <a:pt x="0" y="4476663"/>
                </a:lnTo>
                <a:lnTo>
                  <a:pt x="0" y="0"/>
                </a:lnTo>
                <a:close/>
              </a:path>
            </a:pathLst>
          </a:custGeom>
          <a:blipFill>
            <a:blip r:embed="rId11"/>
            <a:stretch>
              <a:fillRect l="0" t="0" r="0" b="0"/>
            </a:stretch>
          </a:blipFill>
        </p:spPr>
      </p:sp>
      <p:sp>
        <p:nvSpPr>
          <p:cNvPr name="Freeform 13" id="13"/>
          <p:cNvSpPr/>
          <p:nvPr/>
        </p:nvSpPr>
        <p:spPr>
          <a:xfrm flipH="false" flipV="false" rot="0">
            <a:off x="5716371" y="6915850"/>
            <a:ext cx="4760272" cy="2342450"/>
          </a:xfrm>
          <a:custGeom>
            <a:avLst/>
            <a:gdLst/>
            <a:ahLst/>
            <a:cxnLst/>
            <a:rect r="r" b="b" t="t" l="l"/>
            <a:pathLst>
              <a:path h="2342450" w="4760272">
                <a:moveTo>
                  <a:pt x="0" y="0"/>
                </a:moveTo>
                <a:lnTo>
                  <a:pt x="4760271" y="0"/>
                </a:lnTo>
                <a:lnTo>
                  <a:pt x="4760271" y="2342450"/>
                </a:lnTo>
                <a:lnTo>
                  <a:pt x="0" y="2342450"/>
                </a:lnTo>
                <a:lnTo>
                  <a:pt x="0" y="0"/>
                </a:lnTo>
                <a:close/>
              </a:path>
            </a:pathLst>
          </a:custGeom>
          <a:blipFill>
            <a:blip r:embed="rId12"/>
            <a:stretch>
              <a:fillRect l="0" t="0" r="0" b="0"/>
            </a:stretch>
          </a:blipFill>
        </p:spPr>
      </p:sp>
      <p:sp>
        <p:nvSpPr>
          <p:cNvPr name="TextBox 14" id="14"/>
          <p:cNvSpPr txBox="true"/>
          <p:nvPr/>
        </p:nvSpPr>
        <p:spPr>
          <a:xfrm rot="0">
            <a:off x="1447355" y="3322638"/>
            <a:ext cx="9814382" cy="2432050"/>
          </a:xfrm>
          <a:prstGeom prst="rect">
            <a:avLst/>
          </a:prstGeom>
        </p:spPr>
        <p:txBody>
          <a:bodyPr anchor="t" rtlCol="false" tIns="0" lIns="0" bIns="0" rIns="0">
            <a:spAutoFit/>
          </a:bodyPr>
          <a:lstStyle/>
          <a:p>
            <a:pPr algn="ctr">
              <a:lnSpc>
                <a:spcPts val="9799"/>
              </a:lnSpc>
            </a:pPr>
            <a:r>
              <a:rPr lang="en-US" sz="6999">
                <a:solidFill>
                  <a:srgbClr val="6B3D32"/>
                </a:solidFill>
                <a:latin typeface="Dynapuff"/>
                <a:ea typeface="Dynapuff"/>
                <a:cs typeface="Dynapuff"/>
                <a:sym typeface="Dynapuff"/>
              </a:rPr>
              <a:t>H</a:t>
            </a:r>
            <a:r>
              <a:rPr lang="en-US" sz="6999">
                <a:solidFill>
                  <a:srgbClr val="6B3D32"/>
                </a:solidFill>
                <a:latin typeface="Dynapuff"/>
                <a:ea typeface="Dynapuff"/>
                <a:cs typeface="Dynapuff"/>
                <a:sym typeface="Dynapuff"/>
              </a:rPr>
              <a:t>onesty Builds </a:t>
            </a:r>
          </a:p>
          <a:p>
            <a:pPr algn="ctr">
              <a:lnSpc>
                <a:spcPts val="9799"/>
              </a:lnSpc>
              <a:spcBef>
                <a:spcPct val="0"/>
              </a:spcBef>
            </a:pPr>
            <a:r>
              <a:rPr lang="en-US" sz="6999">
                <a:solidFill>
                  <a:srgbClr val="6B3D32"/>
                </a:solidFill>
                <a:latin typeface="Dynapuff"/>
                <a:ea typeface="Dynapuff"/>
                <a:cs typeface="Dynapuff"/>
                <a:sym typeface="Dynapuff"/>
              </a:rPr>
              <a:t>Trust</a:t>
            </a:r>
          </a:p>
        </p:txBody>
      </p:sp>
      <p:sp>
        <p:nvSpPr>
          <p:cNvPr name="Freeform 15" id="15"/>
          <p:cNvSpPr/>
          <p:nvPr/>
        </p:nvSpPr>
        <p:spPr>
          <a:xfrm flipH="false" flipV="false" rot="0">
            <a:off x="9880053" y="1028700"/>
            <a:ext cx="7005886" cy="12409119"/>
          </a:xfrm>
          <a:custGeom>
            <a:avLst/>
            <a:gdLst/>
            <a:ahLst/>
            <a:cxnLst/>
            <a:rect r="r" b="b" t="t" l="l"/>
            <a:pathLst>
              <a:path h="12409119" w="7005886">
                <a:moveTo>
                  <a:pt x="0" y="0"/>
                </a:moveTo>
                <a:lnTo>
                  <a:pt x="7005886" y="0"/>
                </a:lnTo>
                <a:lnTo>
                  <a:pt x="7005886" y="12409119"/>
                </a:lnTo>
                <a:lnTo>
                  <a:pt x="0" y="12409119"/>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EEE3AA"/>
        </a:solidFill>
      </p:bgPr>
    </p:bg>
    <p:spTree>
      <p:nvGrpSpPr>
        <p:cNvPr id="1" name=""/>
        <p:cNvGrpSpPr/>
        <p:nvPr/>
      </p:nvGrpSpPr>
      <p:grpSpPr>
        <a:xfrm>
          <a:off x="0" y="0"/>
          <a:ext cx="0" cy="0"/>
          <a:chOff x="0" y="0"/>
          <a:chExt cx="0" cy="0"/>
        </a:xfrm>
      </p:grpSpPr>
      <p:sp>
        <p:nvSpPr>
          <p:cNvPr name="Freeform 2" id="2"/>
          <p:cNvSpPr/>
          <p:nvPr/>
        </p:nvSpPr>
        <p:spPr>
          <a:xfrm flipH="false" flipV="false" rot="0">
            <a:off x="-2543688" y="-4246578"/>
            <a:ext cx="6527101" cy="8229600"/>
          </a:xfrm>
          <a:custGeom>
            <a:avLst/>
            <a:gdLst/>
            <a:ahLst/>
            <a:cxnLst/>
            <a:rect r="r" b="b" t="t" l="l"/>
            <a:pathLst>
              <a:path h="8229600" w="6527101">
                <a:moveTo>
                  <a:pt x="0" y="0"/>
                </a:moveTo>
                <a:lnTo>
                  <a:pt x="6527102" y="0"/>
                </a:lnTo>
                <a:lnTo>
                  <a:pt x="6527102" y="8229600"/>
                </a:lnTo>
                <a:lnTo>
                  <a:pt x="0" y="8229600"/>
                </a:lnTo>
                <a:lnTo>
                  <a:pt x="0" y="0"/>
                </a:lnTo>
                <a:close/>
              </a:path>
            </a:pathLst>
          </a:custGeom>
          <a:blipFill>
            <a:blip r:embed="rId2"/>
            <a:stretch>
              <a:fillRect l="0" t="0" r="0" b="0"/>
            </a:stretch>
          </a:blipFill>
        </p:spPr>
      </p:sp>
      <p:sp>
        <p:nvSpPr>
          <p:cNvPr name="Freeform 3" id="3"/>
          <p:cNvSpPr/>
          <p:nvPr/>
        </p:nvSpPr>
        <p:spPr>
          <a:xfrm flipH="false" flipV="false" rot="0">
            <a:off x="-2198259" y="-3425403"/>
            <a:ext cx="5836244" cy="8229600"/>
          </a:xfrm>
          <a:custGeom>
            <a:avLst/>
            <a:gdLst/>
            <a:ahLst/>
            <a:cxnLst/>
            <a:rect r="r" b="b" t="t" l="l"/>
            <a:pathLst>
              <a:path h="8229600" w="5836244">
                <a:moveTo>
                  <a:pt x="0" y="0"/>
                </a:moveTo>
                <a:lnTo>
                  <a:pt x="5836244" y="0"/>
                </a:lnTo>
                <a:lnTo>
                  <a:pt x="5836244" y="8229600"/>
                </a:lnTo>
                <a:lnTo>
                  <a:pt x="0" y="8229600"/>
                </a:lnTo>
                <a:lnTo>
                  <a:pt x="0" y="0"/>
                </a:lnTo>
                <a:close/>
              </a:path>
            </a:pathLst>
          </a:custGeom>
          <a:blipFill>
            <a:blip r:embed="rId3"/>
            <a:stretch>
              <a:fillRect l="0" t="0" r="0" b="0"/>
            </a:stretch>
          </a:blipFill>
        </p:spPr>
      </p:sp>
      <p:sp>
        <p:nvSpPr>
          <p:cNvPr name="Freeform 4" id="4"/>
          <p:cNvSpPr/>
          <p:nvPr/>
        </p:nvSpPr>
        <p:spPr>
          <a:xfrm flipH="false" flipV="false" rot="0">
            <a:off x="11644664" y="-3677526"/>
            <a:ext cx="7681790" cy="12036510"/>
          </a:xfrm>
          <a:custGeom>
            <a:avLst/>
            <a:gdLst/>
            <a:ahLst/>
            <a:cxnLst/>
            <a:rect r="r" b="b" t="t" l="l"/>
            <a:pathLst>
              <a:path h="12036510" w="7681790">
                <a:moveTo>
                  <a:pt x="0" y="0"/>
                </a:moveTo>
                <a:lnTo>
                  <a:pt x="7681791" y="0"/>
                </a:lnTo>
                <a:lnTo>
                  <a:pt x="7681791" y="12036510"/>
                </a:lnTo>
                <a:lnTo>
                  <a:pt x="0" y="12036510"/>
                </a:lnTo>
                <a:lnTo>
                  <a:pt x="0" y="0"/>
                </a:lnTo>
                <a:close/>
              </a:path>
            </a:pathLst>
          </a:custGeom>
          <a:blipFill>
            <a:blip r:embed="rId4"/>
            <a:stretch>
              <a:fillRect l="0" t="0" r="0" b="-7487"/>
            </a:stretch>
          </a:blipFill>
        </p:spPr>
      </p:sp>
      <p:sp>
        <p:nvSpPr>
          <p:cNvPr name="Freeform 5" id="5"/>
          <p:cNvSpPr/>
          <p:nvPr/>
        </p:nvSpPr>
        <p:spPr>
          <a:xfrm flipH="false" flipV="false" rot="0">
            <a:off x="-883119" y="7993936"/>
            <a:ext cx="21020283" cy="3424555"/>
          </a:xfrm>
          <a:custGeom>
            <a:avLst/>
            <a:gdLst/>
            <a:ahLst/>
            <a:cxnLst/>
            <a:rect r="r" b="b" t="t" l="l"/>
            <a:pathLst>
              <a:path h="3424555" w="21020283">
                <a:moveTo>
                  <a:pt x="0" y="0"/>
                </a:moveTo>
                <a:lnTo>
                  <a:pt x="21020283" y="0"/>
                </a:lnTo>
                <a:lnTo>
                  <a:pt x="21020283" y="3424555"/>
                </a:lnTo>
                <a:lnTo>
                  <a:pt x="0" y="3424555"/>
                </a:lnTo>
                <a:lnTo>
                  <a:pt x="0" y="0"/>
                </a:lnTo>
                <a:close/>
              </a:path>
            </a:pathLst>
          </a:custGeom>
          <a:blipFill>
            <a:blip r:embed="rId5"/>
            <a:stretch>
              <a:fillRect l="0" t="0" r="0" b="0"/>
            </a:stretch>
          </a:blipFill>
        </p:spPr>
      </p:sp>
      <p:sp>
        <p:nvSpPr>
          <p:cNvPr name="Freeform 6" id="6"/>
          <p:cNvSpPr/>
          <p:nvPr/>
        </p:nvSpPr>
        <p:spPr>
          <a:xfrm flipH="false" flipV="false" rot="0">
            <a:off x="-1552870" y="7744291"/>
            <a:ext cx="11244790" cy="4744549"/>
          </a:xfrm>
          <a:custGeom>
            <a:avLst/>
            <a:gdLst/>
            <a:ahLst/>
            <a:cxnLst/>
            <a:rect r="r" b="b" t="t" l="l"/>
            <a:pathLst>
              <a:path h="4744549" w="11244790">
                <a:moveTo>
                  <a:pt x="0" y="0"/>
                </a:moveTo>
                <a:lnTo>
                  <a:pt x="11244791" y="0"/>
                </a:lnTo>
                <a:lnTo>
                  <a:pt x="11244791" y="4744549"/>
                </a:lnTo>
                <a:lnTo>
                  <a:pt x="0" y="4744549"/>
                </a:lnTo>
                <a:lnTo>
                  <a:pt x="0" y="0"/>
                </a:lnTo>
                <a:close/>
              </a:path>
            </a:pathLst>
          </a:custGeom>
          <a:blipFill>
            <a:blip r:embed="rId6"/>
            <a:stretch>
              <a:fillRect l="0" t="0" r="0" b="0"/>
            </a:stretch>
          </a:blipFill>
        </p:spPr>
      </p:sp>
      <p:sp>
        <p:nvSpPr>
          <p:cNvPr name="Freeform 7" id="7"/>
          <p:cNvSpPr/>
          <p:nvPr/>
        </p:nvSpPr>
        <p:spPr>
          <a:xfrm flipH="false" flipV="false" rot="0">
            <a:off x="7351138" y="1885105"/>
            <a:ext cx="9819822" cy="6516791"/>
          </a:xfrm>
          <a:custGeom>
            <a:avLst/>
            <a:gdLst/>
            <a:ahLst/>
            <a:cxnLst/>
            <a:rect r="r" b="b" t="t" l="l"/>
            <a:pathLst>
              <a:path h="6516791" w="9819822">
                <a:moveTo>
                  <a:pt x="0" y="0"/>
                </a:moveTo>
                <a:lnTo>
                  <a:pt x="9819822" y="0"/>
                </a:lnTo>
                <a:lnTo>
                  <a:pt x="9819822" y="6516790"/>
                </a:lnTo>
                <a:lnTo>
                  <a:pt x="0" y="651679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8" id="8"/>
          <p:cNvSpPr/>
          <p:nvPr/>
        </p:nvSpPr>
        <p:spPr>
          <a:xfrm flipH="false" flipV="false" rot="0">
            <a:off x="4704237" y="-443963"/>
            <a:ext cx="2215361" cy="2531841"/>
          </a:xfrm>
          <a:custGeom>
            <a:avLst/>
            <a:gdLst/>
            <a:ahLst/>
            <a:cxnLst/>
            <a:rect r="r" b="b" t="t" l="l"/>
            <a:pathLst>
              <a:path h="2531841" w="2215361">
                <a:moveTo>
                  <a:pt x="0" y="0"/>
                </a:moveTo>
                <a:lnTo>
                  <a:pt x="2215361" y="0"/>
                </a:lnTo>
                <a:lnTo>
                  <a:pt x="2215361" y="2531841"/>
                </a:lnTo>
                <a:lnTo>
                  <a:pt x="0" y="2531841"/>
                </a:lnTo>
                <a:lnTo>
                  <a:pt x="0" y="0"/>
                </a:lnTo>
                <a:close/>
              </a:path>
            </a:pathLst>
          </a:custGeom>
          <a:blipFill>
            <a:blip r:embed="rId9"/>
            <a:stretch>
              <a:fillRect l="0" t="0" r="0" b="0"/>
            </a:stretch>
          </a:blipFill>
        </p:spPr>
      </p:sp>
      <p:sp>
        <p:nvSpPr>
          <p:cNvPr name="Freeform 9" id="9"/>
          <p:cNvSpPr/>
          <p:nvPr/>
        </p:nvSpPr>
        <p:spPr>
          <a:xfrm flipH="false" flipV="false" rot="0">
            <a:off x="11079801" y="421344"/>
            <a:ext cx="564863" cy="536106"/>
          </a:xfrm>
          <a:custGeom>
            <a:avLst/>
            <a:gdLst/>
            <a:ahLst/>
            <a:cxnLst/>
            <a:rect r="r" b="b" t="t" l="l"/>
            <a:pathLst>
              <a:path h="536106" w="564863">
                <a:moveTo>
                  <a:pt x="0" y="0"/>
                </a:moveTo>
                <a:lnTo>
                  <a:pt x="564863" y="0"/>
                </a:lnTo>
                <a:lnTo>
                  <a:pt x="564863" y="536106"/>
                </a:lnTo>
                <a:lnTo>
                  <a:pt x="0" y="536106"/>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0" id="10"/>
          <p:cNvSpPr/>
          <p:nvPr/>
        </p:nvSpPr>
        <p:spPr>
          <a:xfrm flipH="false" flipV="false" rot="0">
            <a:off x="8811145" y="1028700"/>
            <a:ext cx="332855" cy="315909"/>
          </a:xfrm>
          <a:custGeom>
            <a:avLst/>
            <a:gdLst/>
            <a:ahLst/>
            <a:cxnLst/>
            <a:rect r="r" b="b" t="t" l="l"/>
            <a:pathLst>
              <a:path h="315909" w="332855">
                <a:moveTo>
                  <a:pt x="0" y="0"/>
                </a:moveTo>
                <a:lnTo>
                  <a:pt x="332855" y="0"/>
                </a:lnTo>
                <a:lnTo>
                  <a:pt x="332855" y="315909"/>
                </a:lnTo>
                <a:lnTo>
                  <a:pt x="0" y="31590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1" id="11"/>
          <p:cNvSpPr/>
          <p:nvPr/>
        </p:nvSpPr>
        <p:spPr>
          <a:xfrm flipH="false" flipV="false" rot="0">
            <a:off x="4537810" y="2778763"/>
            <a:ext cx="332855" cy="315909"/>
          </a:xfrm>
          <a:custGeom>
            <a:avLst/>
            <a:gdLst/>
            <a:ahLst/>
            <a:cxnLst/>
            <a:rect r="r" b="b" t="t" l="l"/>
            <a:pathLst>
              <a:path h="315909" w="332855">
                <a:moveTo>
                  <a:pt x="0" y="0"/>
                </a:moveTo>
                <a:lnTo>
                  <a:pt x="332854" y="0"/>
                </a:lnTo>
                <a:lnTo>
                  <a:pt x="332854" y="315909"/>
                </a:lnTo>
                <a:lnTo>
                  <a:pt x="0" y="31590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2" id="12"/>
          <p:cNvSpPr/>
          <p:nvPr/>
        </p:nvSpPr>
        <p:spPr>
          <a:xfrm flipH="false" flipV="false" rot="0">
            <a:off x="6121578" y="3735548"/>
            <a:ext cx="332855" cy="315909"/>
          </a:xfrm>
          <a:custGeom>
            <a:avLst/>
            <a:gdLst/>
            <a:ahLst/>
            <a:cxnLst/>
            <a:rect r="r" b="b" t="t" l="l"/>
            <a:pathLst>
              <a:path h="315909" w="332855">
                <a:moveTo>
                  <a:pt x="0" y="0"/>
                </a:moveTo>
                <a:lnTo>
                  <a:pt x="332855" y="0"/>
                </a:lnTo>
                <a:lnTo>
                  <a:pt x="332855" y="315909"/>
                </a:lnTo>
                <a:lnTo>
                  <a:pt x="0" y="31590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3" id="13"/>
          <p:cNvSpPr/>
          <p:nvPr/>
        </p:nvSpPr>
        <p:spPr>
          <a:xfrm flipH="false" flipV="false" rot="0">
            <a:off x="15085521" y="5453521"/>
            <a:ext cx="3806365" cy="4833479"/>
          </a:xfrm>
          <a:custGeom>
            <a:avLst/>
            <a:gdLst/>
            <a:ahLst/>
            <a:cxnLst/>
            <a:rect r="r" b="b" t="t" l="l"/>
            <a:pathLst>
              <a:path h="4833479" w="3806365">
                <a:moveTo>
                  <a:pt x="0" y="0"/>
                </a:moveTo>
                <a:lnTo>
                  <a:pt x="3806365" y="0"/>
                </a:lnTo>
                <a:lnTo>
                  <a:pt x="3806365" y="4833479"/>
                </a:lnTo>
                <a:lnTo>
                  <a:pt x="0" y="4833479"/>
                </a:lnTo>
                <a:lnTo>
                  <a:pt x="0" y="0"/>
                </a:lnTo>
                <a:close/>
              </a:path>
            </a:pathLst>
          </a:custGeom>
          <a:blipFill>
            <a:blip r:embed="rId12"/>
            <a:stretch>
              <a:fillRect l="0" t="0" r="0" b="0"/>
            </a:stretch>
          </a:blipFill>
        </p:spPr>
      </p:sp>
      <p:sp>
        <p:nvSpPr>
          <p:cNvPr name="Freeform 14" id="14"/>
          <p:cNvSpPr/>
          <p:nvPr/>
        </p:nvSpPr>
        <p:spPr>
          <a:xfrm flipH="false" flipV="false" rot="0">
            <a:off x="1457684" y="3735548"/>
            <a:ext cx="5893454" cy="6220004"/>
          </a:xfrm>
          <a:custGeom>
            <a:avLst/>
            <a:gdLst/>
            <a:ahLst/>
            <a:cxnLst/>
            <a:rect r="r" b="b" t="t" l="l"/>
            <a:pathLst>
              <a:path h="6220004" w="5893454">
                <a:moveTo>
                  <a:pt x="0" y="0"/>
                </a:moveTo>
                <a:lnTo>
                  <a:pt x="5893454" y="0"/>
                </a:lnTo>
                <a:lnTo>
                  <a:pt x="5893454" y="6220004"/>
                </a:lnTo>
                <a:lnTo>
                  <a:pt x="0" y="6220004"/>
                </a:lnTo>
                <a:lnTo>
                  <a:pt x="0" y="0"/>
                </a:lnTo>
                <a:close/>
              </a:path>
            </a:pathLst>
          </a:custGeom>
          <a:blipFill>
            <a:blip r:embed="rId13"/>
            <a:stretch>
              <a:fillRect l="0" t="0" r="0" b="0"/>
            </a:stretch>
          </a:blipFill>
        </p:spPr>
      </p:sp>
      <p:sp>
        <p:nvSpPr>
          <p:cNvPr name="TextBox 15" id="15"/>
          <p:cNvSpPr txBox="true"/>
          <p:nvPr/>
        </p:nvSpPr>
        <p:spPr>
          <a:xfrm rot="0">
            <a:off x="7351138" y="3602198"/>
            <a:ext cx="9814382" cy="2432050"/>
          </a:xfrm>
          <a:prstGeom prst="rect">
            <a:avLst/>
          </a:prstGeom>
        </p:spPr>
        <p:txBody>
          <a:bodyPr anchor="t" rtlCol="false" tIns="0" lIns="0" bIns="0" rIns="0">
            <a:spAutoFit/>
          </a:bodyPr>
          <a:lstStyle/>
          <a:p>
            <a:pPr algn="ctr">
              <a:lnSpc>
                <a:spcPts val="9799"/>
              </a:lnSpc>
              <a:spcBef>
                <a:spcPct val="0"/>
              </a:spcBef>
            </a:pPr>
            <a:r>
              <a:rPr lang="en-US" sz="6999">
                <a:solidFill>
                  <a:srgbClr val="6B3D32"/>
                </a:solidFill>
                <a:latin typeface="Dynapuff"/>
                <a:ea typeface="Dynapuff"/>
                <a:cs typeface="Dynapuff"/>
                <a:sym typeface="Dynapuff"/>
              </a:rPr>
              <a:t>H</a:t>
            </a:r>
            <a:r>
              <a:rPr lang="en-US" sz="6999">
                <a:solidFill>
                  <a:srgbClr val="6B3D32"/>
                </a:solidFill>
                <a:latin typeface="Dynapuff"/>
                <a:ea typeface="Dynapuff"/>
                <a:cs typeface="Dynapuff"/>
                <a:sym typeface="Dynapuff"/>
              </a:rPr>
              <a:t>onesty Gives Us Peace</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EEE3AA"/>
        </a:solidFill>
      </p:bgPr>
    </p:bg>
    <p:spTree>
      <p:nvGrpSpPr>
        <p:cNvPr id="1" name=""/>
        <p:cNvGrpSpPr/>
        <p:nvPr/>
      </p:nvGrpSpPr>
      <p:grpSpPr>
        <a:xfrm>
          <a:off x="0" y="0"/>
          <a:ext cx="0" cy="0"/>
          <a:chOff x="0" y="0"/>
          <a:chExt cx="0" cy="0"/>
        </a:xfrm>
      </p:grpSpPr>
      <p:sp>
        <p:nvSpPr>
          <p:cNvPr name="Freeform 2" id="2"/>
          <p:cNvSpPr/>
          <p:nvPr/>
        </p:nvSpPr>
        <p:spPr>
          <a:xfrm flipH="false" flipV="false" rot="0">
            <a:off x="-883119" y="7305181"/>
            <a:ext cx="21020283" cy="3424555"/>
          </a:xfrm>
          <a:custGeom>
            <a:avLst/>
            <a:gdLst/>
            <a:ahLst/>
            <a:cxnLst/>
            <a:rect r="r" b="b" t="t" l="l"/>
            <a:pathLst>
              <a:path h="3424555" w="21020283">
                <a:moveTo>
                  <a:pt x="0" y="0"/>
                </a:moveTo>
                <a:lnTo>
                  <a:pt x="21020283" y="0"/>
                </a:lnTo>
                <a:lnTo>
                  <a:pt x="21020283" y="3424554"/>
                </a:lnTo>
                <a:lnTo>
                  <a:pt x="0" y="3424554"/>
                </a:lnTo>
                <a:lnTo>
                  <a:pt x="0" y="0"/>
                </a:lnTo>
                <a:close/>
              </a:path>
            </a:pathLst>
          </a:custGeom>
          <a:blipFill>
            <a:blip r:embed="rId2"/>
            <a:stretch>
              <a:fillRect l="0" t="0" r="0" b="0"/>
            </a:stretch>
          </a:blipFill>
        </p:spPr>
      </p:sp>
      <p:sp>
        <p:nvSpPr>
          <p:cNvPr name="Freeform 3" id="3"/>
          <p:cNvSpPr/>
          <p:nvPr/>
        </p:nvSpPr>
        <p:spPr>
          <a:xfrm flipH="false" flipV="false" rot="0">
            <a:off x="-1742994" y="7476780"/>
            <a:ext cx="13281643" cy="4377408"/>
          </a:xfrm>
          <a:custGeom>
            <a:avLst/>
            <a:gdLst/>
            <a:ahLst/>
            <a:cxnLst/>
            <a:rect r="r" b="b" t="t" l="l"/>
            <a:pathLst>
              <a:path h="4377408" w="13281643">
                <a:moveTo>
                  <a:pt x="0" y="0"/>
                </a:moveTo>
                <a:lnTo>
                  <a:pt x="13281644" y="0"/>
                </a:lnTo>
                <a:lnTo>
                  <a:pt x="13281644" y="4377409"/>
                </a:lnTo>
                <a:lnTo>
                  <a:pt x="0" y="4377409"/>
                </a:lnTo>
                <a:lnTo>
                  <a:pt x="0" y="0"/>
                </a:lnTo>
                <a:close/>
              </a:path>
            </a:pathLst>
          </a:custGeom>
          <a:blipFill>
            <a:blip r:embed="rId3"/>
            <a:stretch>
              <a:fillRect l="0" t="0" r="0" b="0"/>
            </a:stretch>
          </a:blipFill>
        </p:spPr>
      </p:sp>
      <p:sp>
        <p:nvSpPr>
          <p:cNvPr name="Freeform 4" id="4"/>
          <p:cNvSpPr/>
          <p:nvPr/>
        </p:nvSpPr>
        <p:spPr>
          <a:xfrm flipH="false" flipV="false" rot="0">
            <a:off x="13097554" y="-1419243"/>
            <a:ext cx="5190446" cy="6467845"/>
          </a:xfrm>
          <a:custGeom>
            <a:avLst/>
            <a:gdLst/>
            <a:ahLst/>
            <a:cxnLst/>
            <a:rect r="r" b="b" t="t" l="l"/>
            <a:pathLst>
              <a:path h="6467845" w="5190446">
                <a:moveTo>
                  <a:pt x="0" y="0"/>
                </a:moveTo>
                <a:lnTo>
                  <a:pt x="5190446" y="0"/>
                </a:lnTo>
                <a:lnTo>
                  <a:pt x="5190446" y="6467845"/>
                </a:lnTo>
                <a:lnTo>
                  <a:pt x="0" y="6467845"/>
                </a:lnTo>
                <a:lnTo>
                  <a:pt x="0" y="0"/>
                </a:lnTo>
                <a:close/>
              </a:path>
            </a:pathLst>
          </a:custGeom>
          <a:blipFill>
            <a:blip r:embed="rId4"/>
            <a:stretch>
              <a:fillRect l="0" t="0" r="0" b="0"/>
            </a:stretch>
          </a:blipFill>
        </p:spPr>
      </p:sp>
      <p:sp>
        <p:nvSpPr>
          <p:cNvPr name="Freeform 5" id="5"/>
          <p:cNvSpPr/>
          <p:nvPr/>
        </p:nvSpPr>
        <p:spPr>
          <a:xfrm flipH="false" flipV="false" rot="0">
            <a:off x="7452196" y="-1419243"/>
            <a:ext cx="5190446" cy="6467845"/>
          </a:xfrm>
          <a:custGeom>
            <a:avLst/>
            <a:gdLst/>
            <a:ahLst/>
            <a:cxnLst/>
            <a:rect r="r" b="b" t="t" l="l"/>
            <a:pathLst>
              <a:path h="6467845" w="5190446">
                <a:moveTo>
                  <a:pt x="0" y="0"/>
                </a:moveTo>
                <a:lnTo>
                  <a:pt x="5190446" y="0"/>
                </a:lnTo>
                <a:lnTo>
                  <a:pt x="5190446" y="6467845"/>
                </a:lnTo>
                <a:lnTo>
                  <a:pt x="0" y="6467845"/>
                </a:lnTo>
                <a:lnTo>
                  <a:pt x="0" y="0"/>
                </a:lnTo>
                <a:close/>
              </a:path>
            </a:pathLst>
          </a:custGeom>
          <a:blipFill>
            <a:blip r:embed="rId4"/>
            <a:stretch>
              <a:fillRect l="0" t="0" r="0" b="0"/>
            </a:stretch>
          </a:blipFill>
        </p:spPr>
      </p:sp>
      <p:sp>
        <p:nvSpPr>
          <p:cNvPr name="Freeform 6" id="6"/>
          <p:cNvSpPr/>
          <p:nvPr/>
        </p:nvSpPr>
        <p:spPr>
          <a:xfrm flipH="false" flipV="false" rot="0">
            <a:off x="6287064" y="1203283"/>
            <a:ext cx="2330265" cy="6579572"/>
          </a:xfrm>
          <a:custGeom>
            <a:avLst/>
            <a:gdLst/>
            <a:ahLst/>
            <a:cxnLst/>
            <a:rect r="r" b="b" t="t" l="l"/>
            <a:pathLst>
              <a:path h="6579572" w="2330265">
                <a:moveTo>
                  <a:pt x="0" y="0"/>
                </a:moveTo>
                <a:lnTo>
                  <a:pt x="2330265" y="0"/>
                </a:lnTo>
                <a:lnTo>
                  <a:pt x="2330265" y="6579572"/>
                </a:lnTo>
                <a:lnTo>
                  <a:pt x="0" y="6579572"/>
                </a:lnTo>
                <a:lnTo>
                  <a:pt x="0" y="0"/>
                </a:lnTo>
                <a:close/>
              </a:path>
            </a:pathLst>
          </a:custGeom>
          <a:blipFill>
            <a:blip r:embed="rId5"/>
            <a:stretch>
              <a:fillRect l="0" t="0" r="0" b="0"/>
            </a:stretch>
          </a:blipFill>
        </p:spPr>
      </p:sp>
      <p:sp>
        <p:nvSpPr>
          <p:cNvPr name="Freeform 7" id="7"/>
          <p:cNvSpPr/>
          <p:nvPr/>
        </p:nvSpPr>
        <p:spPr>
          <a:xfrm flipH="false" flipV="false" rot="0">
            <a:off x="7409514" y="700532"/>
            <a:ext cx="10466257" cy="6945789"/>
          </a:xfrm>
          <a:custGeom>
            <a:avLst/>
            <a:gdLst/>
            <a:ahLst/>
            <a:cxnLst/>
            <a:rect r="r" b="b" t="t" l="l"/>
            <a:pathLst>
              <a:path h="6945789" w="10466257">
                <a:moveTo>
                  <a:pt x="0" y="0"/>
                </a:moveTo>
                <a:lnTo>
                  <a:pt x="10466256" y="0"/>
                </a:lnTo>
                <a:lnTo>
                  <a:pt x="10466256" y="6945789"/>
                </a:lnTo>
                <a:lnTo>
                  <a:pt x="0" y="694578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8" id="8"/>
          <p:cNvSpPr txBox="true"/>
          <p:nvPr/>
        </p:nvSpPr>
        <p:spPr>
          <a:xfrm rot="0">
            <a:off x="8030504" y="749511"/>
            <a:ext cx="9448225" cy="6509385"/>
          </a:xfrm>
          <a:prstGeom prst="rect">
            <a:avLst/>
          </a:prstGeom>
        </p:spPr>
        <p:txBody>
          <a:bodyPr anchor="t" rtlCol="false" tIns="0" lIns="0" bIns="0" rIns="0">
            <a:spAutoFit/>
          </a:bodyPr>
          <a:lstStyle/>
          <a:p>
            <a:pPr algn="l">
              <a:lnSpc>
                <a:spcPts val="5040"/>
              </a:lnSpc>
              <a:spcBef>
                <a:spcPct val="0"/>
              </a:spcBef>
            </a:pPr>
            <a:r>
              <a:rPr lang="en-US" sz="3600">
                <a:solidFill>
                  <a:srgbClr val="000000"/>
                </a:solidFill>
                <a:latin typeface="FF Providence Sans"/>
                <a:ea typeface="FF Providence Sans"/>
                <a:cs typeface="FF Providence Sans"/>
                <a:sym typeface="FF Providence Sans"/>
              </a:rPr>
              <a:t>Honesty is a choice we make every day through our words and actions. Whether we are at home, at school, or with our friends, we can show honesty by telling the truth, taking responsibility for our mistakes, and doing what is right. Jesus showed us the perfect example of living truthfully, and when we follow Him, He helps us become children with pure hearts who honor God in everything we do.</a:t>
            </a:r>
          </a:p>
        </p:txBody>
      </p:sp>
      <p:sp>
        <p:nvSpPr>
          <p:cNvPr name="Freeform 9" id="9"/>
          <p:cNvSpPr/>
          <p:nvPr/>
        </p:nvSpPr>
        <p:spPr>
          <a:xfrm flipH="false" flipV="false" rot="0">
            <a:off x="-2278933" y="4016198"/>
            <a:ext cx="7477098" cy="3931707"/>
          </a:xfrm>
          <a:custGeom>
            <a:avLst/>
            <a:gdLst/>
            <a:ahLst/>
            <a:cxnLst/>
            <a:rect r="r" b="b" t="t" l="l"/>
            <a:pathLst>
              <a:path h="3931707" w="7477098">
                <a:moveTo>
                  <a:pt x="0" y="0"/>
                </a:moveTo>
                <a:lnTo>
                  <a:pt x="7477098" y="0"/>
                </a:lnTo>
                <a:lnTo>
                  <a:pt x="7477098" y="3931707"/>
                </a:lnTo>
                <a:lnTo>
                  <a:pt x="0" y="3931707"/>
                </a:lnTo>
                <a:lnTo>
                  <a:pt x="0" y="0"/>
                </a:lnTo>
                <a:close/>
              </a:path>
            </a:pathLst>
          </a:custGeom>
          <a:blipFill>
            <a:blip r:embed="rId8"/>
            <a:stretch>
              <a:fillRect l="0" t="0" r="0" b="0"/>
            </a:stretch>
          </a:blipFill>
        </p:spPr>
      </p:sp>
      <p:sp>
        <p:nvSpPr>
          <p:cNvPr name="Freeform 10" id="10"/>
          <p:cNvSpPr/>
          <p:nvPr/>
        </p:nvSpPr>
        <p:spPr>
          <a:xfrm flipH="false" flipV="false" rot="0">
            <a:off x="2673445" y="1236639"/>
            <a:ext cx="1671485" cy="3048301"/>
          </a:xfrm>
          <a:custGeom>
            <a:avLst/>
            <a:gdLst/>
            <a:ahLst/>
            <a:cxnLst/>
            <a:rect r="r" b="b" t="t" l="l"/>
            <a:pathLst>
              <a:path h="3048301" w="1671485">
                <a:moveTo>
                  <a:pt x="0" y="0"/>
                </a:moveTo>
                <a:lnTo>
                  <a:pt x="1671486" y="0"/>
                </a:lnTo>
                <a:lnTo>
                  <a:pt x="1671486" y="3048301"/>
                </a:lnTo>
                <a:lnTo>
                  <a:pt x="0" y="3048301"/>
                </a:lnTo>
                <a:lnTo>
                  <a:pt x="0" y="0"/>
                </a:lnTo>
                <a:close/>
              </a:path>
            </a:pathLst>
          </a:custGeom>
          <a:blipFill>
            <a:blip r:embed="rId9"/>
            <a:stretch>
              <a:fillRect l="0" t="0" r="0" b="0"/>
            </a:stretch>
          </a:blipFill>
        </p:spPr>
      </p:sp>
      <p:sp>
        <p:nvSpPr>
          <p:cNvPr name="Freeform 11" id="11"/>
          <p:cNvSpPr/>
          <p:nvPr/>
        </p:nvSpPr>
        <p:spPr>
          <a:xfrm flipH="false" flipV="false" rot="0">
            <a:off x="-940793" y="-942500"/>
            <a:ext cx="3938986" cy="2361897"/>
          </a:xfrm>
          <a:custGeom>
            <a:avLst/>
            <a:gdLst/>
            <a:ahLst/>
            <a:cxnLst/>
            <a:rect r="r" b="b" t="t" l="l"/>
            <a:pathLst>
              <a:path h="2361897" w="3938986">
                <a:moveTo>
                  <a:pt x="0" y="0"/>
                </a:moveTo>
                <a:lnTo>
                  <a:pt x="3938986" y="0"/>
                </a:lnTo>
                <a:lnTo>
                  <a:pt x="3938986" y="2361897"/>
                </a:lnTo>
                <a:lnTo>
                  <a:pt x="0" y="2361897"/>
                </a:lnTo>
                <a:lnTo>
                  <a:pt x="0" y="0"/>
                </a:lnTo>
                <a:close/>
              </a:path>
            </a:pathLst>
          </a:custGeom>
          <a:blipFill>
            <a:blip r:embed="rId10"/>
            <a:stretch>
              <a:fillRect l="0" t="0" r="0" b="0"/>
            </a:stretch>
          </a:blipFill>
        </p:spPr>
      </p:sp>
      <p:sp>
        <p:nvSpPr>
          <p:cNvPr name="Freeform 12" id="12"/>
          <p:cNvSpPr/>
          <p:nvPr/>
        </p:nvSpPr>
        <p:spPr>
          <a:xfrm flipH="false" flipV="false" rot="0">
            <a:off x="4218210" y="700532"/>
            <a:ext cx="564863" cy="536106"/>
          </a:xfrm>
          <a:custGeom>
            <a:avLst/>
            <a:gdLst/>
            <a:ahLst/>
            <a:cxnLst/>
            <a:rect r="r" b="b" t="t" l="l"/>
            <a:pathLst>
              <a:path h="536106" w="564863">
                <a:moveTo>
                  <a:pt x="0" y="0"/>
                </a:moveTo>
                <a:lnTo>
                  <a:pt x="564863" y="0"/>
                </a:lnTo>
                <a:lnTo>
                  <a:pt x="564863" y="536107"/>
                </a:lnTo>
                <a:lnTo>
                  <a:pt x="0" y="53610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3" id="13"/>
          <p:cNvSpPr/>
          <p:nvPr/>
        </p:nvSpPr>
        <p:spPr>
          <a:xfrm flipH="false" flipV="false" rot="0">
            <a:off x="5757348" y="1885105"/>
            <a:ext cx="282431" cy="268053"/>
          </a:xfrm>
          <a:custGeom>
            <a:avLst/>
            <a:gdLst/>
            <a:ahLst/>
            <a:cxnLst/>
            <a:rect r="r" b="b" t="t" l="l"/>
            <a:pathLst>
              <a:path h="268053" w="282431">
                <a:moveTo>
                  <a:pt x="0" y="0"/>
                </a:moveTo>
                <a:lnTo>
                  <a:pt x="282431" y="0"/>
                </a:lnTo>
                <a:lnTo>
                  <a:pt x="282431" y="268053"/>
                </a:lnTo>
                <a:lnTo>
                  <a:pt x="0" y="268053"/>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4" id="14"/>
          <p:cNvSpPr/>
          <p:nvPr/>
        </p:nvSpPr>
        <p:spPr>
          <a:xfrm flipH="false" flipV="false" rot="0">
            <a:off x="447914" y="2019131"/>
            <a:ext cx="282431" cy="268053"/>
          </a:xfrm>
          <a:custGeom>
            <a:avLst/>
            <a:gdLst/>
            <a:ahLst/>
            <a:cxnLst/>
            <a:rect r="r" b="b" t="t" l="l"/>
            <a:pathLst>
              <a:path h="268053" w="282431">
                <a:moveTo>
                  <a:pt x="0" y="0"/>
                </a:moveTo>
                <a:lnTo>
                  <a:pt x="282431" y="0"/>
                </a:lnTo>
                <a:lnTo>
                  <a:pt x="282431" y="268053"/>
                </a:lnTo>
                <a:lnTo>
                  <a:pt x="0" y="268053"/>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5" id="15"/>
          <p:cNvSpPr/>
          <p:nvPr/>
        </p:nvSpPr>
        <p:spPr>
          <a:xfrm flipH="false" flipV="false" rot="0">
            <a:off x="1933814" y="2760789"/>
            <a:ext cx="282431" cy="268053"/>
          </a:xfrm>
          <a:custGeom>
            <a:avLst/>
            <a:gdLst/>
            <a:ahLst/>
            <a:cxnLst/>
            <a:rect r="r" b="b" t="t" l="l"/>
            <a:pathLst>
              <a:path h="268053" w="282431">
                <a:moveTo>
                  <a:pt x="0" y="0"/>
                </a:moveTo>
                <a:lnTo>
                  <a:pt x="282431" y="0"/>
                </a:lnTo>
                <a:lnTo>
                  <a:pt x="282431" y="268054"/>
                </a:lnTo>
                <a:lnTo>
                  <a:pt x="0" y="26805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6" id="16"/>
          <p:cNvSpPr/>
          <p:nvPr/>
        </p:nvSpPr>
        <p:spPr>
          <a:xfrm flipH="false" flipV="false" rot="0">
            <a:off x="15201814" y="7106001"/>
            <a:ext cx="2607378" cy="2902012"/>
          </a:xfrm>
          <a:custGeom>
            <a:avLst/>
            <a:gdLst/>
            <a:ahLst/>
            <a:cxnLst/>
            <a:rect r="r" b="b" t="t" l="l"/>
            <a:pathLst>
              <a:path h="2902012" w="2607378">
                <a:moveTo>
                  <a:pt x="0" y="0"/>
                </a:moveTo>
                <a:lnTo>
                  <a:pt x="2607378" y="0"/>
                </a:lnTo>
                <a:lnTo>
                  <a:pt x="2607378" y="2902012"/>
                </a:lnTo>
                <a:lnTo>
                  <a:pt x="0" y="2902012"/>
                </a:lnTo>
                <a:lnTo>
                  <a:pt x="0" y="0"/>
                </a:lnTo>
                <a:close/>
              </a:path>
            </a:pathLst>
          </a:custGeom>
          <a:blipFill>
            <a:blip r:embed="rId13"/>
            <a:stretch>
              <a:fillRect l="0" t="0" r="0" b="0"/>
            </a:stretch>
          </a:blipFill>
        </p:spPr>
      </p:sp>
      <p:sp>
        <p:nvSpPr>
          <p:cNvPr name="Freeform 17" id="17"/>
          <p:cNvSpPr/>
          <p:nvPr/>
        </p:nvSpPr>
        <p:spPr>
          <a:xfrm flipH="false" flipV="false" rot="0">
            <a:off x="-509137" y="4493069"/>
            <a:ext cx="8539641" cy="6187682"/>
          </a:xfrm>
          <a:custGeom>
            <a:avLst/>
            <a:gdLst/>
            <a:ahLst/>
            <a:cxnLst/>
            <a:rect r="r" b="b" t="t" l="l"/>
            <a:pathLst>
              <a:path h="6187682" w="8539641">
                <a:moveTo>
                  <a:pt x="0" y="0"/>
                </a:moveTo>
                <a:lnTo>
                  <a:pt x="8539641" y="0"/>
                </a:lnTo>
                <a:lnTo>
                  <a:pt x="8539641" y="6187682"/>
                </a:lnTo>
                <a:lnTo>
                  <a:pt x="0" y="6187682"/>
                </a:lnTo>
                <a:lnTo>
                  <a:pt x="0" y="0"/>
                </a:lnTo>
                <a:close/>
              </a:path>
            </a:pathLst>
          </a:custGeom>
          <a:blipFill>
            <a:blip r:embed="rId14"/>
            <a:stretch>
              <a:fillRect l="0" t="0" r="0" b="0"/>
            </a:stretch>
          </a:blipFill>
        </p:spPr>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EEE3AA"/>
        </a:solidFill>
      </p:bgPr>
    </p:bg>
    <p:spTree>
      <p:nvGrpSpPr>
        <p:cNvPr id="1" name=""/>
        <p:cNvGrpSpPr/>
        <p:nvPr/>
      </p:nvGrpSpPr>
      <p:grpSpPr>
        <a:xfrm>
          <a:off x="0" y="0"/>
          <a:ext cx="0" cy="0"/>
          <a:chOff x="0" y="0"/>
          <a:chExt cx="0" cy="0"/>
        </a:xfrm>
      </p:grpSpPr>
      <p:sp>
        <p:nvSpPr>
          <p:cNvPr name="Freeform 2" id="2"/>
          <p:cNvSpPr/>
          <p:nvPr/>
        </p:nvSpPr>
        <p:spPr>
          <a:xfrm flipH="false" flipV="false" rot="0">
            <a:off x="2174248" y="2551617"/>
            <a:ext cx="13939504" cy="9250762"/>
          </a:xfrm>
          <a:custGeom>
            <a:avLst/>
            <a:gdLst/>
            <a:ahLst/>
            <a:cxnLst/>
            <a:rect r="r" b="b" t="t" l="l"/>
            <a:pathLst>
              <a:path h="9250762" w="13939504">
                <a:moveTo>
                  <a:pt x="0" y="0"/>
                </a:moveTo>
                <a:lnTo>
                  <a:pt x="13939504" y="0"/>
                </a:lnTo>
                <a:lnTo>
                  <a:pt x="13939504" y="9250762"/>
                </a:lnTo>
                <a:lnTo>
                  <a:pt x="0" y="925076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853258" y="8347358"/>
            <a:ext cx="21020283" cy="3424555"/>
          </a:xfrm>
          <a:custGeom>
            <a:avLst/>
            <a:gdLst/>
            <a:ahLst/>
            <a:cxnLst/>
            <a:rect r="r" b="b" t="t" l="l"/>
            <a:pathLst>
              <a:path h="3424555" w="21020283">
                <a:moveTo>
                  <a:pt x="0" y="0"/>
                </a:moveTo>
                <a:lnTo>
                  <a:pt x="21020283" y="0"/>
                </a:lnTo>
                <a:lnTo>
                  <a:pt x="21020283" y="3424554"/>
                </a:lnTo>
                <a:lnTo>
                  <a:pt x="0" y="3424554"/>
                </a:lnTo>
                <a:lnTo>
                  <a:pt x="0" y="0"/>
                </a:lnTo>
                <a:close/>
              </a:path>
            </a:pathLst>
          </a:custGeom>
          <a:blipFill>
            <a:blip r:embed="rId4"/>
            <a:stretch>
              <a:fillRect l="0" t="0" r="0" b="0"/>
            </a:stretch>
          </a:blipFill>
        </p:spPr>
      </p:sp>
      <p:sp>
        <p:nvSpPr>
          <p:cNvPr name="Freeform 4" id="4"/>
          <p:cNvSpPr/>
          <p:nvPr/>
        </p:nvSpPr>
        <p:spPr>
          <a:xfrm flipH="false" flipV="false" rot="0">
            <a:off x="820146" y="531746"/>
            <a:ext cx="2582452" cy="2826213"/>
          </a:xfrm>
          <a:custGeom>
            <a:avLst/>
            <a:gdLst/>
            <a:ahLst/>
            <a:cxnLst/>
            <a:rect r="r" b="b" t="t" l="l"/>
            <a:pathLst>
              <a:path h="2826213" w="2582452">
                <a:moveTo>
                  <a:pt x="0" y="0"/>
                </a:moveTo>
                <a:lnTo>
                  <a:pt x="2582452" y="0"/>
                </a:lnTo>
                <a:lnTo>
                  <a:pt x="2582452" y="2826213"/>
                </a:lnTo>
                <a:lnTo>
                  <a:pt x="0" y="2826213"/>
                </a:lnTo>
                <a:lnTo>
                  <a:pt x="0" y="0"/>
                </a:lnTo>
                <a:close/>
              </a:path>
            </a:pathLst>
          </a:custGeom>
          <a:blipFill>
            <a:blip r:embed="rId5"/>
            <a:stretch>
              <a:fillRect l="0" t="0" r="0" b="0"/>
            </a:stretch>
          </a:blipFill>
        </p:spPr>
      </p:sp>
      <p:sp>
        <p:nvSpPr>
          <p:cNvPr name="Freeform 5" id="5"/>
          <p:cNvSpPr/>
          <p:nvPr/>
        </p:nvSpPr>
        <p:spPr>
          <a:xfrm flipH="false" flipV="false" rot="0">
            <a:off x="-1606185" y="8337632"/>
            <a:ext cx="5997113" cy="7772259"/>
          </a:xfrm>
          <a:custGeom>
            <a:avLst/>
            <a:gdLst/>
            <a:ahLst/>
            <a:cxnLst/>
            <a:rect r="r" b="b" t="t" l="l"/>
            <a:pathLst>
              <a:path h="7772259" w="5997113">
                <a:moveTo>
                  <a:pt x="0" y="0"/>
                </a:moveTo>
                <a:lnTo>
                  <a:pt x="5997113" y="0"/>
                </a:lnTo>
                <a:lnTo>
                  <a:pt x="5997113" y="7772259"/>
                </a:lnTo>
                <a:lnTo>
                  <a:pt x="0" y="7772259"/>
                </a:lnTo>
                <a:lnTo>
                  <a:pt x="0" y="0"/>
                </a:lnTo>
                <a:close/>
              </a:path>
            </a:pathLst>
          </a:custGeom>
          <a:blipFill>
            <a:blip r:embed="rId6"/>
            <a:stretch>
              <a:fillRect l="0" t="0" r="0" b="0"/>
            </a:stretch>
          </a:blipFill>
        </p:spPr>
      </p:sp>
      <p:sp>
        <p:nvSpPr>
          <p:cNvPr name="Freeform 6" id="6"/>
          <p:cNvSpPr/>
          <p:nvPr/>
        </p:nvSpPr>
        <p:spPr>
          <a:xfrm flipH="false" flipV="false" rot="0">
            <a:off x="960392" y="5435053"/>
            <a:ext cx="1743887" cy="2942846"/>
          </a:xfrm>
          <a:custGeom>
            <a:avLst/>
            <a:gdLst/>
            <a:ahLst/>
            <a:cxnLst/>
            <a:rect r="r" b="b" t="t" l="l"/>
            <a:pathLst>
              <a:path h="2942846" w="1743887">
                <a:moveTo>
                  <a:pt x="0" y="0"/>
                </a:moveTo>
                <a:lnTo>
                  <a:pt x="1743887" y="0"/>
                </a:lnTo>
                <a:lnTo>
                  <a:pt x="1743887" y="2942846"/>
                </a:lnTo>
                <a:lnTo>
                  <a:pt x="0" y="2942846"/>
                </a:lnTo>
                <a:lnTo>
                  <a:pt x="0" y="0"/>
                </a:lnTo>
                <a:close/>
              </a:path>
            </a:pathLst>
          </a:custGeom>
          <a:blipFill>
            <a:blip r:embed="rId7"/>
            <a:stretch>
              <a:fillRect l="0" t="0" r="0" b="-2686"/>
            </a:stretch>
          </a:blipFill>
        </p:spPr>
      </p:sp>
      <p:sp>
        <p:nvSpPr>
          <p:cNvPr name="Freeform 7" id="7"/>
          <p:cNvSpPr/>
          <p:nvPr/>
        </p:nvSpPr>
        <p:spPr>
          <a:xfrm flipH="false" flipV="false" rot="0">
            <a:off x="12372502" y="718580"/>
            <a:ext cx="326755" cy="310120"/>
          </a:xfrm>
          <a:custGeom>
            <a:avLst/>
            <a:gdLst/>
            <a:ahLst/>
            <a:cxnLst/>
            <a:rect r="r" b="b" t="t" l="l"/>
            <a:pathLst>
              <a:path h="310120" w="326755">
                <a:moveTo>
                  <a:pt x="0" y="0"/>
                </a:moveTo>
                <a:lnTo>
                  <a:pt x="326755" y="0"/>
                </a:lnTo>
                <a:lnTo>
                  <a:pt x="326755" y="310120"/>
                </a:lnTo>
                <a:lnTo>
                  <a:pt x="0" y="31012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8" id="8"/>
          <p:cNvSpPr/>
          <p:nvPr/>
        </p:nvSpPr>
        <p:spPr>
          <a:xfrm flipH="false" flipV="false" rot="0">
            <a:off x="4661097" y="1019840"/>
            <a:ext cx="257660" cy="244543"/>
          </a:xfrm>
          <a:custGeom>
            <a:avLst/>
            <a:gdLst/>
            <a:ahLst/>
            <a:cxnLst/>
            <a:rect r="r" b="b" t="t" l="l"/>
            <a:pathLst>
              <a:path h="244543" w="257660">
                <a:moveTo>
                  <a:pt x="0" y="0"/>
                </a:moveTo>
                <a:lnTo>
                  <a:pt x="257660" y="0"/>
                </a:lnTo>
                <a:lnTo>
                  <a:pt x="257660" y="244543"/>
                </a:lnTo>
                <a:lnTo>
                  <a:pt x="0" y="244543"/>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9" id="9"/>
          <p:cNvSpPr/>
          <p:nvPr/>
        </p:nvSpPr>
        <p:spPr>
          <a:xfrm flipH="false" flipV="false" rot="0">
            <a:off x="899870" y="4800877"/>
            <a:ext cx="257660" cy="244543"/>
          </a:xfrm>
          <a:custGeom>
            <a:avLst/>
            <a:gdLst/>
            <a:ahLst/>
            <a:cxnLst/>
            <a:rect r="r" b="b" t="t" l="l"/>
            <a:pathLst>
              <a:path h="244543" w="257660">
                <a:moveTo>
                  <a:pt x="0" y="0"/>
                </a:moveTo>
                <a:lnTo>
                  <a:pt x="257660" y="0"/>
                </a:lnTo>
                <a:lnTo>
                  <a:pt x="257660" y="244543"/>
                </a:lnTo>
                <a:lnTo>
                  <a:pt x="0" y="244543"/>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0" id="10"/>
          <p:cNvSpPr/>
          <p:nvPr/>
        </p:nvSpPr>
        <p:spPr>
          <a:xfrm flipH="false" flipV="false" rot="0">
            <a:off x="17259300" y="531746"/>
            <a:ext cx="196855" cy="186834"/>
          </a:xfrm>
          <a:custGeom>
            <a:avLst/>
            <a:gdLst/>
            <a:ahLst/>
            <a:cxnLst/>
            <a:rect r="r" b="b" t="t" l="l"/>
            <a:pathLst>
              <a:path h="186834" w="196855">
                <a:moveTo>
                  <a:pt x="0" y="0"/>
                </a:moveTo>
                <a:lnTo>
                  <a:pt x="196855" y="0"/>
                </a:lnTo>
                <a:lnTo>
                  <a:pt x="196855" y="186834"/>
                </a:lnTo>
                <a:lnTo>
                  <a:pt x="0" y="18683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1" id="11"/>
          <p:cNvSpPr/>
          <p:nvPr/>
        </p:nvSpPr>
        <p:spPr>
          <a:xfrm flipH="false" flipV="false" rot="0">
            <a:off x="14393664" y="852958"/>
            <a:ext cx="2704324" cy="7895837"/>
          </a:xfrm>
          <a:custGeom>
            <a:avLst/>
            <a:gdLst/>
            <a:ahLst/>
            <a:cxnLst/>
            <a:rect r="r" b="b" t="t" l="l"/>
            <a:pathLst>
              <a:path h="7895837" w="2704324">
                <a:moveTo>
                  <a:pt x="0" y="0"/>
                </a:moveTo>
                <a:lnTo>
                  <a:pt x="2704324" y="0"/>
                </a:lnTo>
                <a:lnTo>
                  <a:pt x="2704324" y="7895837"/>
                </a:lnTo>
                <a:lnTo>
                  <a:pt x="0" y="7895837"/>
                </a:lnTo>
                <a:lnTo>
                  <a:pt x="0" y="0"/>
                </a:lnTo>
                <a:close/>
              </a:path>
            </a:pathLst>
          </a:custGeom>
          <a:blipFill>
            <a:blip r:embed="rId10"/>
            <a:stretch>
              <a:fillRect l="0" t="0" r="0" b="0"/>
            </a:stretch>
          </a:blipFill>
        </p:spPr>
      </p:sp>
      <p:sp>
        <p:nvSpPr>
          <p:cNvPr name="Freeform 12" id="12"/>
          <p:cNvSpPr/>
          <p:nvPr/>
        </p:nvSpPr>
        <p:spPr>
          <a:xfrm flipH="false" flipV="false" rot="0">
            <a:off x="17771285" y="5590037"/>
            <a:ext cx="257660" cy="244543"/>
          </a:xfrm>
          <a:custGeom>
            <a:avLst/>
            <a:gdLst/>
            <a:ahLst/>
            <a:cxnLst/>
            <a:rect r="r" b="b" t="t" l="l"/>
            <a:pathLst>
              <a:path h="244543" w="257660">
                <a:moveTo>
                  <a:pt x="0" y="0"/>
                </a:moveTo>
                <a:lnTo>
                  <a:pt x="257660" y="0"/>
                </a:lnTo>
                <a:lnTo>
                  <a:pt x="257660" y="244543"/>
                </a:lnTo>
                <a:lnTo>
                  <a:pt x="0" y="244543"/>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3" id="13"/>
          <p:cNvSpPr/>
          <p:nvPr/>
        </p:nvSpPr>
        <p:spPr>
          <a:xfrm flipH="false" flipV="false" rot="0">
            <a:off x="14935273" y="5045420"/>
            <a:ext cx="3712174" cy="5624507"/>
          </a:xfrm>
          <a:custGeom>
            <a:avLst/>
            <a:gdLst/>
            <a:ahLst/>
            <a:cxnLst/>
            <a:rect r="r" b="b" t="t" l="l"/>
            <a:pathLst>
              <a:path h="5624507" w="3712174">
                <a:moveTo>
                  <a:pt x="0" y="0"/>
                </a:moveTo>
                <a:lnTo>
                  <a:pt x="3712174" y="0"/>
                </a:lnTo>
                <a:lnTo>
                  <a:pt x="3712174" y="5624507"/>
                </a:lnTo>
                <a:lnTo>
                  <a:pt x="0" y="5624507"/>
                </a:lnTo>
                <a:lnTo>
                  <a:pt x="0" y="0"/>
                </a:lnTo>
                <a:close/>
              </a:path>
            </a:pathLst>
          </a:custGeom>
          <a:blipFill>
            <a:blip r:embed="rId11"/>
            <a:stretch>
              <a:fillRect l="0" t="0" r="0" b="0"/>
            </a:stretch>
          </a:blipFill>
        </p:spPr>
      </p:sp>
      <p:sp>
        <p:nvSpPr>
          <p:cNvPr name="TextBox 14" id="14"/>
          <p:cNvSpPr txBox="true"/>
          <p:nvPr/>
        </p:nvSpPr>
        <p:spPr>
          <a:xfrm rot="0">
            <a:off x="5469673" y="1150083"/>
            <a:ext cx="6627922" cy="1334837"/>
          </a:xfrm>
          <a:prstGeom prst="rect">
            <a:avLst/>
          </a:prstGeom>
        </p:spPr>
        <p:txBody>
          <a:bodyPr anchor="t" rtlCol="false" tIns="0" lIns="0" bIns="0" rIns="0">
            <a:spAutoFit/>
          </a:bodyPr>
          <a:lstStyle/>
          <a:p>
            <a:pPr algn="l">
              <a:lnSpc>
                <a:spcPts val="8576"/>
              </a:lnSpc>
              <a:spcBef>
                <a:spcPct val="0"/>
              </a:spcBef>
            </a:pPr>
            <a:r>
              <a:rPr lang="en-US" b="true" sz="6125">
                <a:solidFill>
                  <a:srgbClr val="793827"/>
                </a:solidFill>
                <a:latin typeface="Dynapuff Bold"/>
                <a:ea typeface="Dynapuff Bold"/>
                <a:cs typeface="Dynapuff Bold"/>
                <a:sym typeface="Dynapuff Bold"/>
              </a:rPr>
              <a:t>CLOSING PRAYER</a:t>
            </a:r>
          </a:p>
        </p:txBody>
      </p:sp>
      <p:sp>
        <p:nvSpPr>
          <p:cNvPr name="TextBox 15" id="15"/>
          <p:cNvSpPr txBox="true"/>
          <p:nvPr/>
        </p:nvSpPr>
        <p:spPr>
          <a:xfrm rot="0">
            <a:off x="3148353" y="2754773"/>
            <a:ext cx="12309780" cy="6311900"/>
          </a:xfrm>
          <a:prstGeom prst="rect">
            <a:avLst/>
          </a:prstGeom>
        </p:spPr>
        <p:txBody>
          <a:bodyPr anchor="t" rtlCol="false" tIns="0" lIns="0" bIns="0" rIns="0">
            <a:spAutoFit/>
          </a:bodyPr>
          <a:lstStyle/>
          <a:p>
            <a:pPr algn="l">
              <a:lnSpc>
                <a:spcPts val="4900"/>
              </a:lnSpc>
            </a:pPr>
            <a:r>
              <a:rPr lang="en-US" sz="3500">
                <a:solidFill>
                  <a:srgbClr val="793827"/>
                </a:solidFill>
                <a:latin typeface="FF Providence Sans"/>
                <a:ea typeface="FF Providence Sans"/>
                <a:cs typeface="FF Providence Sans"/>
                <a:sym typeface="FF Providence Sans"/>
              </a:rPr>
              <a:t>De</a:t>
            </a:r>
            <a:r>
              <a:rPr lang="en-US" sz="3500">
                <a:solidFill>
                  <a:srgbClr val="793827"/>
                </a:solidFill>
                <a:latin typeface="FF Providence Sans"/>
                <a:ea typeface="FF Providence Sans"/>
                <a:cs typeface="FF Providence Sans"/>
                <a:sym typeface="FF Providence Sans"/>
              </a:rPr>
              <a:t>ar Jesus, </a:t>
            </a:r>
          </a:p>
          <a:p>
            <a:pPr algn="l">
              <a:lnSpc>
                <a:spcPts val="4900"/>
              </a:lnSpc>
            </a:pPr>
          </a:p>
          <a:p>
            <a:pPr algn="l">
              <a:lnSpc>
                <a:spcPts val="4900"/>
              </a:lnSpc>
              <a:spcBef>
                <a:spcPct val="0"/>
              </a:spcBef>
            </a:pPr>
            <a:r>
              <a:rPr lang="en-US" sz="3500">
                <a:solidFill>
                  <a:srgbClr val="793827"/>
                </a:solidFill>
                <a:latin typeface="FF Providence Sans"/>
                <a:ea typeface="FF Providence Sans"/>
                <a:cs typeface="FF Providence Sans"/>
                <a:sym typeface="FF Providence Sans"/>
              </a:rPr>
              <a:t>Thank You for loving us and teaching us to live with honest and pure hearts. Help us to always tell the truth, even when it is diffi</a:t>
            </a:r>
            <a:r>
              <a:rPr lang="en-US" sz="3500">
                <a:solidFill>
                  <a:srgbClr val="793827"/>
                </a:solidFill>
                <a:latin typeface="FF Providence Sans"/>
                <a:ea typeface="FF Providence Sans"/>
                <a:cs typeface="FF Providence Sans"/>
                <a:sym typeface="FF Providence Sans"/>
              </a:rPr>
              <a:t>cult. Give us courage to admit our mistakes and choose what is right. Make our hearts clean, kind, and full of Your love so that we may become more like You each day. </a:t>
            </a:r>
          </a:p>
          <a:p>
            <a:pPr algn="l">
              <a:lnSpc>
                <a:spcPts val="4900"/>
              </a:lnSpc>
              <a:spcBef>
                <a:spcPct val="0"/>
              </a:spcBef>
            </a:pPr>
            <a:r>
              <a:rPr lang="en-US" sz="3500">
                <a:solidFill>
                  <a:srgbClr val="793827"/>
                </a:solidFill>
                <a:latin typeface="FF Providence Sans"/>
                <a:ea typeface="FF Providence Sans"/>
                <a:cs typeface="FF Providence Sans"/>
                <a:sym typeface="FF Providence Sans"/>
              </a:rPr>
              <a:t>Amen.</a:t>
            </a:r>
          </a:p>
          <a:p>
            <a:pPr algn="l">
              <a:lnSpc>
                <a:spcPts val="4900"/>
              </a:lnSpc>
              <a:spcBef>
                <a:spcPct val="0"/>
              </a:spcBef>
            </a:p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DAHQ3a1R38M</dc:identifier>
  <dcterms:modified xsi:type="dcterms:W3CDTF">2011-08-01T06:04:30Z</dcterms:modified>
  <cp:revision>1</cp:revision>
  <dc:title>HONEST</dc:title>
</cp:coreProperties>
</file>