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2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10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212E6-0248-5831-F821-5598ADDD50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8D3AB-3798-ADBB-0260-B32A6B3ED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A694D-EE4E-734F-E34F-15486FFE9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0841C-3656-400F-BE33-0D00F616261D}" type="datetimeFigureOut">
              <a:rPr lang="en-PH" smtClean="0"/>
              <a:t>06/09/2025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D9AE2-293D-B3DD-D4F1-F7C164CC1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472FA4-1E3F-FA73-81AD-4717F7129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ED76-783F-4649-900D-7FAA2D7E1C3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8663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8DAF2-A282-98E7-8F57-7E2775E4D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DFE16-3BC2-92AD-6A88-36F1A2868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68490-00BF-6E19-F2B3-AA549B766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0841C-3656-400F-BE33-0D00F616261D}" type="datetimeFigureOut">
              <a:rPr lang="en-PH" smtClean="0"/>
              <a:t>06/09/2025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FDECF-E954-DFAA-5185-83D9ED9B4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F654E-E174-9C34-B9AF-4352FEE1B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ED76-783F-4649-900D-7FAA2D7E1C3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52598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C3FE4-3E03-74E3-6A40-6F178CEB4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D92F6-BD86-4CF5-3539-4F572B3A2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232FE-6B8C-6A0B-FD39-20FCE95DB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0841C-3656-400F-BE33-0D00F616261D}" type="datetimeFigureOut">
              <a:rPr lang="en-PH" smtClean="0"/>
              <a:t>06/09/2025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DDBA7-D6D3-E388-E49A-117B72296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DC958-8B33-C68E-DBB7-94E4D806D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ED76-783F-4649-900D-7FAA2D7E1C3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57322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722D2-B159-99BD-1923-D627F6F9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6CF24-51D2-9DBB-C489-13E228640A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E22CE-AD26-1893-26B8-20DA95CB3C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9B803D-AC84-8882-F0D0-C40235C23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0841C-3656-400F-BE33-0D00F616261D}" type="datetimeFigureOut">
              <a:rPr lang="en-PH" smtClean="0"/>
              <a:t>06/09/2025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B30DD-5A38-3C92-1BF2-C41F6EB78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890AC0-6F2E-7096-A831-F2BBEFCE1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ED76-783F-4649-900D-7FAA2D7E1C3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328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F7747-5CC1-AD0D-B932-430FAB156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B2CC44-AC04-6E2F-657C-BD47130EE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EE8FB7-2F01-F5C2-7FF0-DC5A61C36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E85688-CF47-DF3B-2CA6-231F0F968A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BDE327-41DF-D5EF-538C-6C1F87017B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B7C21-995B-E6B1-32ED-B6517FB2E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0841C-3656-400F-BE33-0D00F616261D}" type="datetimeFigureOut">
              <a:rPr lang="en-PH" smtClean="0"/>
              <a:t>06/09/2025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B2611E-A11C-232D-7650-929A0FB40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773A7A-1046-E5BE-1171-CDE8D244A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ED76-783F-4649-900D-7FAA2D7E1C3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761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015F5-250F-DC42-E320-87427404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B3F411-D768-9BF2-CB84-65D008999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0841C-3656-400F-BE33-0D00F616261D}" type="datetimeFigureOut">
              <a:rPr lang="en-PH" smtClean="0"/>
              <a:t>06/09/2025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6B676E-5841-3D2B-19C2-6810426AB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8FC8DD-0001-97C5-22A1-D10405C3A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ED76-783F-4649-900D-7FAA2D7E1C3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22538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BE7140-F349-7ADE-AAF3-B34A6D13D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0841C-3656-400F-BE33-0D00F616261D}" type="datetimeFigureOut">
              <a:rPr lang="en-PH" smtClean="0"/>
              <a:t>06/09/2025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DF0F86-E236-AB08-175B-BC376B147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817405-5B89-772B-7BED-47482562D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ED76-783F-4649-900D-7FAA2D7E1C3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39313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4572E-0FA3-97BD-969F-7F08378FB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52329-1CEB-F5D4-377A-3ADFEC1C1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D3B978-01CE-8351-2B4B-45F2FF6DE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D31DA0-AC59-EC28-ED9B-2472CEF17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0841C-3656-400F-BE33-0D00F616261D}" type="datetimeFigureOut">
              <a:rPr lang="en-PH" smtClean="0"/>
              <a:t>06/09/2025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2AB7C-3480-37DC-23FC-7C1B301B6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BA3807-D3F9-164C-8EEF-84EAF80DA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ED76-783F-4649-900D-7FAA2D7E1C3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66491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4DBCF-F542-8A5A-55EE-6325001BD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039ED7-4BF7-7F8C-6D2E-1E09B9C017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602BD-07C7-9072-CB5A-C8ED3B6BE1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2118B-53F5-DF1F-F9E0-05AAEE213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0841C-3656-400F-BE33-0D00F616261D}" type="datetimeFigureOut">
              <a:rPr lang="en-PH" smtClean="0"/>
              <a:t>06/09/2025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1679A9-1BC3-086A-9C73-CA4E0D33D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5679B9-D075-51BC-F0E9-D30D8C2E8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ED76-783F-4649-900D-7FAA2D7E1C3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37932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398D2-71FA-8EB4-0916-056853AF2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29CAEF-548A-7DCE-9D66-4BC6E4BDD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1CAEE-439C-A0F6-2D38-217C3C911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0841C-3656-400F-BE33-0D00F616261D}" type="datetimeFigureOut">
              <a:rPr lang="en-PH" smtClean="0"/>
              <a:t>06/09/2025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7EF11-E77E-8F79-541F-2987F2255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733CF-9DE2-C163-D65C-A4F7F9DBF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ED76-783F-4649-900D-7FAA2D7E1C3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4222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7AAC03-380E-CBB7-AB8A-2CAADED912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43ABFA-EE71-1948-A6FA-707203274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668EA-EAEB-422D-4C2D-B085A0B67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0841C-3656-400F-BE33-0D00F616261D}" type="datetimeFigureOut">
              <a:rPr lang="en-PH" smtClean="0"/>
              <a:t>06/09/2025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C3733-5713-9AE5-B390-2F0F22233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E5255-0C4C-920A-9859-ECF9FAA89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AED76-783F-4649-900D-7FAA2D7E1C3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7828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01F627-2DBA-47D7-4B67-FAEDC217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350F0-8BAD-8AB8-8749-169063C1F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49118-D76C-C58A-D84E-75F0116E88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0841C-3656-400F-BE33-0D00F616261D}" type="datetimeFigureOut">
              <a:rPr lang="en-PH" smtClean="0"/>
              <a:t>06/09/2025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B14D8-FA7C-D624-D97F-75E0219CB5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A73C6-D53E-0B6E-C45F-8BF80DC54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AED76-783F-4649-900D-7FAA2D7E1C39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7747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29F23-E44F-8CC4-28F8-C025F6F335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5D7A5F-014B-9259-A49D-DF61DDAC89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11363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7F888-EFA4-3716-53B8-5C7088DDE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C6EFF-B43E-D884-D2EB-E5EDEC8B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17880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FA3F9-67F5-0CB2-FC81-611B86C35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D0CFE-959B-088C-44E9-30ED7B616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61042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5297A-B303-DBFA-70E7-A44451874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7814B-3E26-1D58-7508-8C883C48E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89872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DB1B7-9D7B-2EEC-F02A-ABC1F1A9E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D3133-E120-280D-B2EB-654DFC497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17351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8D02-74D6-026F-B613-62C540BEF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C5A09-89CC-E7F5-7562-B37B69A21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14952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460F8-042A-FEA6-B804-A976052F1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93C4E-011D-0077-3E83-1D391ABC8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88231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3FB26-A0D2-CA72-AFDC-9B041CBC5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8094E-876F-9EB7-8803-AF785D142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36921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9CE51-A84E-E600-E0FE-0A440CA27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D50B8-D337-19E0-E024-E7013CFD5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14703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7023A-F420-CA82-70F4-570DEFD02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526F7-97AA-FEB9-52DF-5476F4FC2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10066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589E-189A-CC27-290C-355A40CF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7ABA4-0DA8-6D37-8B42-B20FB669A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95881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7ADA6-8A62-149E-0D6E-1424848D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ABEB1-FFF9-6295-0025-C8F4FF964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94214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96A7BA-82EF-5164-FF8C-02D166308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73FA2-B4DF-1769-3EAE-CE1EDB7591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EA5B4F-DC49-8F35-7719-B67807ABE1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28565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Vince Leonsame</dc:creator>
  <cp:lastModifiedBy>Mark Vince Leonsame</cp:lastModifiedBy>
  <cp:revision>1</cp:revision>
  <dcterms:created xsi:type="dcterms:W3CDTF">2025-09-06T15:15:02Z</dcterms:created>
  <dcterms:modified xsi:type="dcterms:W3CDTF">2025-09-06T15:15:43Z</dcterms:modified>
</cp:coreProperties>
</file>