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8288000" cy="10287000"/>
  <p:notesSz cx="6858000" cy="9144000"/>
  <p:embeddedFontLst>
    <p:embeddedFont>
      <p:font typeface="Bobby Jones Soft" charset="1" panose="00000000000000000000"/>
      <p:regular r:id="rId14"/>
    </p:embeddedFont>
    <p:embeddedFont>
      <p:font typeface="More Sugar" charset="1" panose="00000000000000000000"/>
      <p:regular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fonts/font14.fntdata" Type="http://schemas.openxmlformats.org/officeDocument/2006/relationships/font"/><Relationship Id="rId15" Target="fonts/font15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6.png" Type="http://schemas.openxmlformats.org/officeDocument/2006/relationships/image"/><Relationship Id="rId3" Target="../media/image7.svg" Type="http://schemas.openxmlformats.org/officeDocument/2006/relationships/image"/><Relationship Id="rId4" Target="../media/image8.png" Type="http://schemas.openxmlformats.org/officeDocument/2006/relationships/image"/><Relationship Id="rId5" Target="../media/image9.svg" Type="http://schemas.openxmlformats.org/officeDocument/2006/relationships/image"/><Relationship Id="rId6" Target="../media/image10.png" Type="http://schemas.openxmlformats.org/officeDocument/2006/relationships/image"/><Relationship Id="rId7" Target="../media/image11.svg" Type="http://schemas.openxmlformats.org/officeDocument/2006/relationships/image"/><Relationship Id="rId8" Target="../media/image12.png" Type="http://schemas.openxmlformats.org/officeDocument/2006/relationships/image"/><Relationship Id="rId9" Target="../media/image13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6.png" Type="http://schemas.openxmlformats.org/officeDocument/2006/relationships/image"/><Relationship Id="rId3" Target="../media/image7.svg" Type="http://schemas.openxmlformats.org/officeDocument/2006/relationships/image"/><Relationship Id="rId4" Target="../media/image8.png" Type="http://schemas.openxmlformats.org/officeDocument/2006/relationships/image"/><Relationship Id="rId5" Target="../media/image9.svg" Type="http://schemas.openxmlformats.org/officeDocument/2006/relationships/image"/><Relationship Id="rId6" Target="../media/image10.png" Type="http://schemas.openxmlformats.org/officeDocument/2006/relationships/image"/><Relationship Id="rId7" Target="../media/image11.svg" Type="http://schemas.openxmlformats.org/officeDocument/2006/relationships/image"/><Relationship Id="rId8" Target="../media/image12.png" Type="http://schemas.openxmlformats.org/officeDocument/2006/relationships/image"/><Relationship Id="rId9" Target="../media/image13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4.png" Type="http://schemas.openxmlformats.org/officeDocument/2006/relationships/image"/><Relationship Id="rId3" Target="../media/image15.svg" Type="http://schemas.openxmlformats.org/officeDocument/2006/relationships/image"/><Relationship Id="rId4" Target="../media/image16.png" Type="http://schemas.openxmlformats.org/officeDocument/2006/relationships/image"/><Relationship Id="rId5" Target="../media/image17.svg" Type="http://schemas.openxmlformats.org/officeDocument/2006/relationships/image"/><Relationship Id="rId6" Target="../media/image1.png" Type="http://schemas.openxmlformats.org/officeDocument/2006/relationships/image"/><Relationship Id="rId7" Target="../media/image2.svg" Type="http://schemas.openxmlformats.org/officeDocument/2006/relationships/image"/><Relationship Id="rId8" Target="../media/image12.png" Type="http://schemas.openxmlformats.org/officeDocument/2006/relationships/image"/><Relationship Id="rId9" Target="../media/image13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4.png" Type="http://schemas.openxmlformats.org/officeDocument/2006/relationships/image"/><Relationship Id="rId3" Target="../media/image15.svg" Type="http://schemas.openxmlformats.org/officeDocument/2006/relationships/image"/><Relationship Id="rId4" Target="../media/image16.png" Type="http://schemas.openxmlformats.org/officeDocument/2006/relationships/image"/><Relationship Id="rId5" Target="../media/image17.svg" Type="http://schemas.openxmlformats.org/officeDocument/2006/relationships/image"/><Relationship Id="rId6" Target="../media/image1.png" Type="http://schemas.openxmlformats.org/officeDocument/2006/relationships/image"/><Relationship Id="rId7" Target="../media/image2.svg" Type="http://schemas.openxmlformats.org/officeDocument/2006/relationships/image"/><Relationship Id="rId8" Target="../media/image12.png" Type="http://schemas.openxmlformats.org/officeDocument/2006/relationships/image"/><Relationship Id="rId9" Target="../media/image13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4.png" Type="http://schemas.openxmlformats.org/officeDocument/2006/relationships/image"/><Relationship Id="rId3" Target="../media/image15.svg" Type="http://schemas.openxmlformats.org/officeDocument/2006/relationships/image"/><Relationship Id="rId4" Target="../media/image16.png" Type="http://schemas.openxmlformats.org/officeDocument/2006/relationships/image"/><Relationship Id="rId5" Target="../media/image17.svg" Type="http://schemas.openxmlformats.org/officeDocument/2006/relationships/image"/><Relationship Id="rId6" Target="../media/image1.png" Type="http://schemas.openxmlformats.org/officeDocument/2006/relationships/image"/><Relationship Id="rId7" Target="../media/image2.svg" Type="http://schemas.openxmlformats.org/officeDocument/2006/relationships/image"/><Relationship Id="rId8" Target="../media/image12.png" Type="http://schemas.openxmlformats.org/officeDocument/2006/relationships/image"/><Relationship Id="rId9" Target="../media/image13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8.png" Type="http://schemas.openxmlformats.org/officeDocument/2006/relationships/image"/><Relationship Id="rId3" Target="../media/image19.svg" Type="http://schemas.openxmlformats.org/officeDocument/2006/relationships/image"/><Relationship Id="rId4" Target="../media/image20.png" Type="http://schemas.openxmlformats.org/officeDocument/2006/relationships/image"/><Relationship Id="rId5" Target="../media/image21.svg" Type="http://schemas.openxmlformats.org/officeDocument/2006/relationships/image"/><Relationship Id="rId6" Target="../media/image3.png" Type="http://schemas.openxmlformats.org/officeDocument/2006/relationships/image"/><Relationship Id="rId7" Target="../media/image4.svg" Type="http://schemas.openxmlformats.org/officeDocument/2006/relationships/image"/><Relationship Id="rId8" Target="../media/image8.png" Type="http://schemas.openxmlformats.org/officeDocument/2006/relationships/image"/><Relationship Id="rId9" Target="../media/image9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AF1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156691">
            <a:off x="-2493149" y="3113913"/>
            <a:ext cx="20569821" cy="9744953"/>
          </a:xfrm>
          <a:custGeom>
            <a:avLst/>
            <a:gdLst/>
            <a:ahLst/>
            <a:cxnLst/>
            <a:rect r="r" b="b" t="t" l="l"/>
            <a:pathLst>
              <a:path h="9744953" w="20569821">
                <a:moveTo>
                  <a:pt x="0" y="0"/>
                </a:moveTo>
                <a:lnTo>
                  <a:pt x="20569821" y="0"/>
                </a:lnTo>
                <a:lnTo>
                  <a:pt x="20569821" y="9744953"/>
                </a:lnTo>
                <a:lnTo>
                  <a:pt x="0" y="974495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486910" y="5967995"/>
            <a:ext cx="1412876" cy="2018394"/>
          </a:xfrm>
          <a:custGeom>
            <a:avLst/>
            <a:gdLst/>
            <a:ahLst/>
            <a:cxnLst/>
            <a:rect r="r" b="b" t="t" l="l"/>
            <a:pathLst>
              <a:path h="2018394" w="1412876">
                <a:moveTo>
                  <a:pt x="0" y="0"/>
                </a:moveTo>
                <a:lnTo>
                  <a:pt x="1412876" y="0"/>
                </a:lnTo>
                <a:lnTo>
                  <a:pt x="1412876" y="2018395"/>
                </a:lnTo>
                <a:lnTo>
                  <a:pt x="0" y="201839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true" flipV="false" rot="0">
            <a:off x="14732534" y="5812854"/>
            <a:ext cx="1630074" cy="2328677"/>
          </a:xfrm>
          <a:custGeom>
            <a:avLst/>
            <a:gdLst/>
            <a:ahLst/>
            <a:cxnLst/>
            <a:rect r="r" b="b" t="t" l="l"/>
            <a:pathLst>
              <a:path h="2328677" w="1630074">
                <a:moveTo>
                  <a:pt x="1630074" y="0"/>
                </a:moveTo>
                <a:lnTo>
                  <a:pt x="0" y="0"/>
                </a:lnTo>
                <a:lnTo>
                  <a:pt x="0" y="2328677"/>
                </a:lnTo>
                <a:lnTo>
                  <a:pt x="1630074" y="2328677"/>
                </a:lnTo>
                <a:lnTo>
                  <a:pt x="1630074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8319571" y="131811"/>
            <a:ext cx="1648857" cy="1648857"/>
          </a:xfrm>
          <a:custGeom>
            <a:avLst/>
            <a:gdLst/>
            <a:ahLst/>
            <a:cxnLst/>
            <a:rect r="r" b="b" t="t" l="l"/>
            <a:pathLst>
              <a:path h="1648857" w="1648857">
                <a:moveTo>
                  <a:pt x="0" y="0"/>
                </a:moveTo>
                <a:lnTo>
                  <a:pt x="1648858" y="0"/>
                </a:lnTo>
                <a:lnTo>
                  <a:pt x="1648858" y="1648857"/>
                </a:lnTo>
                <a:lnTo>
                  <a:pt x="0" y="1648857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779425" y="2431277"/>
            <a:ext cx="16875041" cy="31782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873"/>
              </a:lnSpc>
            </a:pPr>
            <a:r>
              <a:rPr lang="en-US" sz="10623" spc="-106">
                <a:solidFill>
                  <a:srgbClr val="CD695E"/>
                </a:solidFill>
                <a:latin typeface="Bobby Jones Soft"/>
                <a:ea typeface="Bobby Jones Soft"/>
                <a:cs typeface="Bobby Jones Soft"/>
                <a:sym typeface="Bobby Jones Soft"/>
              </a:rPr>
              <a:t>GOD’S LOVE</a:t>
            </a:r>
          </a:p>
          <a:p>
            <a:pPr algn="ctr">
              <a:lnSpc>
                <a:spcPts val="14873"/>
              </a:lnSpc>
              <a:spcBef>
                <a:spcPct val="0"/>
              </a:spcBef>
            </a:pPr>
            <a:r>
              <a:rPr lang="en-US" sz="10623" spc="-106">
                <a:solidFill>
                  <a:srgbClr val="CD695E"/>
                </a:solidFill>
                <a:latin typeface="Bobby Jones Soft"/>
                <a:ea typeface="Bobby Jones Soft"/>
                <a:cs typeface="Bobby Jones Soft"/>
                <a:sym typeface="Bobby Jones Soft"/>
              </a:rPr>
              <a:t> MAKES ME HOPEFUL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2131773" y="8877195"/>
            <a:ext cx="5522693" cy="10431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552"/>
              </a:lnSpc>
              <a:spcBef>
                <a:spcPct val="0"/>
              </a:spcBef>
            </a:pPr>
            <a:r>
              <a:rPr lang="en-US" sz="5394" spc="-53">
                <a:solidFill>
                  <a:srgbClr val="CD695E"/>
                </a:solidFill>
                <a:latin typeface="Bobby Jones Soft"/>
                <a:ea typeface="Bobby Jones Soft"/>
                <a:cs typeface="Bobby Jones Soft"/>
                <a:sym typeface="Bobby Jones Soft"/>
              </a:rPr>
              <a:t>MAY KID’S ASSEMBLY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8E2C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874348" y="-1111229"/>
            <a:ext cx="12596096" cy="12782016"/>
          </a:xfrm>
          <a:custGeom>
            <a:avLst/>
            <a:gdLst/>
            <a:ahLst/>
            <a:cxnLst/>
            <a:rect r="r" b="b" t="t" l="l"/>
            <a:pathLst>
              <a:path h="12782016" w="12596096">
                <a:moveTo>
                  <a:pt x="0" y="0"/>
                </a:moveTo>
                <a:lnTo>
                  <a:pt x="12596096" y="0"/>
                </a:lnTo>
                <a:lnTo>
                  <a:pt x="12596096" y="12782016"/>
                </a:lnTo>
                <a:lnTo>
                  <a:pt x="0" y="1278201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-1707231" y="-963006"/>
            <a:ext cx="6686495" cy="4824975"/>
          </a:xfrm>
          <a:custGeom>
            <a:avLst/>
            <a:gdLst/>
            <a:ahLst/>
            <a:cxnLst/>
            <a:rect r="r" b="b" t="t" l="l"/>
            <a:pathLst>
              <a:path h="4824975" w="6686495">
                <a:moveTo>
                  <a:pt x="0" y="0"/>
                </a:moveTo>
                <a:lnTo>
                  <a:pt x="6686495" y="0"/>
                </a:lnTo>
                <a:lnTo>
                  <a:pt x="6686495" y="4824974"/>
                </a:lnTo>
                <a:lnTo>
                  <a:pt x="0" y="482497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3030473" y="6845813"/>
            <a:ext cx="6686495" cy="4824975"/>
          </a:xfrm>
          <a:custGeom>
            <a:avLst/>
            <a:gdLst/>
            <a:ahLst/>
            <a:cxnLst/>
            <a:rect r="r" b="b" t="t" l="l"/>
            <a:pathLst>
              <a:path h="4824975" w="6686495">
                <a:moveTo>
                  <a:pt x="0" y="0"/>
                </a:moveTo>
                <a:lnTo>
                  <a:pt x="6686495" y="0"/>
                </a:lnTo>
                <a:lnTo>
                  <a:pt x="6686495" y="4824974"/>
                </a:lnTo>
                <a:lnTo>
                  <a:pt x="0" y="482497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2860150" y="2828925"/>
            <a:ext cx="12567700" cy="49815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600"/>
              </a:lnSpc>
            </a:pPr>
            <a:r>
              <a:rPr lang="en-US" sz="14000" spc="-140">
                <a:solidFill>
                  <a:srgbClr val="CD695E"/>
                </a:solidFill>
                <a:latin typeface="Bobby Jones Soft"/>
                <a:ea typeface="Bobby Jones Soft"/>
                <a:cs typeface="Bobby Jones Soft"/>
                <a:sym typeface="Bobby Jones Soft"/>
              </a:rPr>
              <a:t>LOVE IS A SPECIAL FEELING THAT’S IMPORTANT TO US.</a:t>
            </a:r>
          </a:p>
        </p:txBody>
      </p:sp>
      <p:sp>
        <p:nvSpPr>
          <p:cNvPr name="Freeform 6" id="6"/>
          <p:cNvSpPr/>
          <p:nvPr/>
        </p:nvSpPr>
        <p:spPr>
          <a:xfrm flipH="false" flipV="false" rot="0">
            <a:off x="16142998" y="1028700"/>
            <a:ext cx="3155802" cy="2214799"/>
          </a:xfrm>
          <a:custGeom>
            <a:avLst/>
            <a:gdLst/>
            <a:ahLst/>
            <a:cxnLst/>
            <a:rect r="r" b="b" t="t" l="l"/>
            <a:pathLst>
              <a:path h="2214799" w="3155802">
                <a:moveTo>
                  <a:pt x="0" y="0"/>
                </a:moveTo>
                <a:lnTo>
                  <a:pt x="3155802" y="0"/>
                </a:lnTo>
                <a:lnTo>
                  <a:pt x="3155802" y="2214799"/>
                </a:lnTo>
                <a:lnTo>
                  <a:pt x="0" y="221479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210692" y="6845813"/>
            <a:ext cx="1636017" cy="2063783"/>
          </a:xfrm>
          <a:custGeom>
            <a:avLst/>
            <a:gdLst/>
            <a:ahLst/>
            <a:cxnLst/>
            <a:rect r="r" b="b" t="t" l="l"/>
            <a:pathLst>
              <a:path h="2063783" w="1636017">
                <a:moveTo>
                  <a:pt x="0" y="0"/>
                </a:moveTo>
                <a:lnTo>
                  <a:pt x="1636016" y="0"/>
                </a:lnTo>
                <a:lnTo>
                  <a:pt x="1636016" y="2063782"/>
                </a:lnTo>
                <a:lnTo>
                  <a:pt x="0" y="206378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8E2C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874348" y="-1111229"/>
            <a:ext cx="12596096" cy="12782016"/>
          </a:xfrm>
          <a:custGeom>
            <a:avLst/>
            <a:gdLst/>
            <a:ahLst/>
            <a:cxnLst/>
            <a:rect r="r" b="b" t="t" l="l"/>
            <a:pathLst>
              <a:path h="12782016" w="12596096">
                <a:moveTo>
                  <a:pt x="0" y="0"/>
                </a:moveTo>
                <a:lnTo>
                  <a:pt x="12596096" y="0"/>
                </a:lnTo>
                <a:lnTo>
                  <a:pt x="12596096" y="12782016"/>
                </a:lnTo>
                <a:lnTo>
                  <a:pt x="0" y="1278201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-1707231" y="-963006"/>
            <a:ext cx="6686495" cy="4824975"/>
          </a:xfrm>
          <a:custGeom>
            <a:avLst/>
            <a:gdLst/>
            <a:ahLst/>
            <a:cxnLst/>
            <a:rect r="r" b="b" t="t" l="l"/>
            <a:pathLst>
              <a:path h="4824975" w="6686495">
                <a:moveTo>
                  <a:pt x="0" y="0"/>
                </a:moveTo>
                <a:lnTo>
                  <a:pt x="6686495" y="0"/>
                </a:lnTo>
                <a:lnTo>
                  <a:pt x="6686495" y="4824974"/>
                </a:lnTo>
                <a:lnTo>
                  <a:pt x="0" y="482497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3030473" y="6845813"/>
            <a:ext cx="6686495" cy="4824975"/>
          </a:xfrm>
          <a:custGeom>
            <a:avLst/>
            <a:gdLst/>
            <a:ahLst/>
            <a:cxnLst/>
            <a:rect r="r" b="b" t="t" l="l"/>
            <a:pathLst>
              <a:path h="4824975" w="6686495">
                <a:moveTo>
                  <a:pt x="0" y="0"/>
                </a:moveTo>
                <a:lnTo>
                  <a:pt x="6686495" y="0"/>
                </a:lnTo>
                <a:lnTo>
                  <a:pt x="6686495" y="4824974"/>
                </a:lnTo>
                <a:lnTo>
                  <a:pt x="0" y="482497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2415610" y="2298454"/>
            <a:ext cx="13513571" cy="63246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150"/>
              </a:lnSpc>
            </a:pPr>
            <a:r>
              <a:rPr lang="en-US" sz="13500" spc="-135">
                <a:solidFill>
                  <a:srgbClr val="CD695E"/>
                </a:solidFill>
                <a:latin typeface="Bobby Jones Soft"/>
                <a:ea typeface="Bobby Jones Soft"/>
                <a:cs typeface="Bobby Jones Soft"/>
                <a:sym typeface="Bobby Jones Soft"/>
              </a:rPr>
              <a:t>LOVE HELPS HOPE GROW — IN OUR HEARTS AND </a:t>
            </a:r>
          </a:p>
          <a:p>
            <a:pPr algn="ctr">
              <a:lnSpc>
                <a:spcPts val="12150"/>
              </a:lnSpc>
            </a:pPr>
            <a:r>
              <a:rPr lang="en-US" sz="13500" spc="-135">
                <a:solidFill>
                  <a:srgbClr val="CD695E"/>
                </a:solidFill>
                <a:latin typeface="Bobby Jones Soft"/>
                <a:ea typeface="Bobby Jones Soft"/>
                <a:cs typeface="Bobby Jones Soft"/>
                <a:sym typeface="Bobby Jones Soft"/>
              </a:rPr>
              <a:t>IN OTHERS</a:t>
            </a:r>
          </a:p>
        </p:txBody>
      </p:sp>
      <p:sp>
        <p:nvSpPr>
          <p:cNvPr name="Freeform 6" id="6"/>
          <p:cNvSpPr/>
          <p:nvPr/>
        </p:nvSpPr>
        <p:spPr>
          <a:xfrm flipH="false" flipV="false" rot="0">
            <a:off x="16142998" y="1028700"/>
            <a:ext cx="3155802" cy="2214799"/>
          </a:xfrm>
          <a:custGeom>
            <a:avLst/>
            <a:gdLst/>
            <a:ahLst/>
            <a:cxnLst/>
            <a:rect r="r" b="b" t="t" l="l"/>
            <a:pathLst>
              <a:path h="2214799" w="3155802">
                <a:moveTo>
                  <a:pt x="0" y="0"/>
                </a:moveTo>
                <a:lnTo>
                  <a:pt x="3155802" y="0"/>
                </a:lnTo>
                <a:lnTo>
                  <a:pt x="3155802" y="2214799"/>
                </a:lnTo>
                <a:lnTo>
                  <a:pt x="0" y="221479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210692" y="6845813"/>
            <a:ext cx="1636017" cy="2063783"/>
          </a:xfrm>
          <a:custGeom>
            <a:avLst/>
            <a:gdLst/>
            <a:ahLst/>
            <a:cxnLst/>
            <a:rect r="r" b="b" t="t" l="l"/>
            <a:pathLst>
              <a:path h="2063783" w="1636017">
                <a:moveTo>
                  <a:pt x="0" y="0"/>
                </a:moveTo>
                <a:lnTo>
                  <a:pt x="1636016" y="0"/>
                </a:lnTo>
                <a:lnTo>
                  <a:pt x="1636016" y="2063782"/>
                </a:lnTo>
                <a:lnTo>
                  <a:pt x="0" y="206378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AF1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true" rot="-149846">
            <a:off x="834330" y="929778"/>
            <a:ext cx="16619341" cy="8558961"/>
          </a:xfrm>
          <a:custGeom>
            <a:avLst/>
            <a:gdLst/>
            <a:ahLst/>
            <a:cxnLst/>
            <a:rect r="r" b="b" t="t" l="l"/>
            <a:pathLst>
              <a:path h="8558961" w="16619341">
                <a:moveTo>
                  <a:pt x="0" y="8558961"/>
                </a:moveTo>
                <a:lnTo>
                  <a:pt x="16619340" y="8558961"/>
                </a:lnTo>
                <a:lnTo>
                  <a:pt x="16619340" y="0"/>
                </a:lnTo>
                <a:lnTo>
                  <a:pt x="0" y="0"/>
                </a:lnTo>
                <a:lnTo>
                  <a:pt x="0" y="8558961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4766572" y="4905201"/>
            <a:ext cx="8754856" cy="1591792"/>
          </a:xfrm>
          <a:custGeom>
            <a:avLst/>
            <a:gdLst/>
            <a:ahLst/>
            <a:cxnLst/>
            <a:rect r="r" b="b" t="t" l="l"/>
            <a:pathLst>
              <a:path h="1591792" w="8754856">
                <a:moveTo>
                  <a:pt x="0" y="0"/>
                </a:moveTo>
                <a:lnTo>
                  <a:pt x="8754856" y="0"/>
                </a:lnTo>
                <a:lnTo>
                  <a:pt x="8754856" y="1591792"/>
                </a:lnTo>
                <a:lnTo>
                  <a:pt x="0" y="159179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3380807" y="2826162"/>
            <a:ext cx="11526386" cy="22864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6800"/>
              </a:lnSpc>
              <a:spcBef>
                <a:spcPct val="0"/>
              </a:spcBef>
            </a:pPr>
            <a:r>
              <a:rPr lang="en-US" sz="12000" spc="-120">
                <a:solidFill>
                  <a:srgbClr val="CD695E"/>
                </a:solidFill>
                <a:latin typeface="Bobby Jones Soft"/>
                <a:ea typeface="Bobby Jones Soft"/>
                <a:cs typeface="Bobby Jones Soft"/>
                <a:sym typeface="Bobby Jones Soft"/>
              </a:rPr>
              <a:t>I WILL ALWAYS HOPE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5103634" y="5500563"/>
            <a:ext cx="8080732" cy="4582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415"/>
              </a:lnSpc>
            </a:pPr>
            <a:r>
              <a:rPr lang="en-US" sz="3415">
                <a:solidFill>
                  <a:srgbClr val="8F3F36"/>
                </a:solidFill>
                <a:latin typeface="More Sugar"/>
                <a:ea typeface="More Sugar"/>
                <a:cs typeface="More Sugar"/>
                <a:sym typeface="More Sugar"/>
              </a:rPr>
              <a:t>Because God loves me, I can always hope</a:t>
            </a:r>
          </a:p>
        </p:txBody>
      </p:sp>
      <p:sp>
        <p:nvSpPr>
          <p:cNvPr name="Freeform 6" id="6"/>
          <p:cNvSpPr/>
          <p:nvPr/>
        </p:nvSpPr>
        <p:spPr>
          <a:xfrm flipH="false" flipV="false" rot="521161">
            <a:off x="10632483" y="6659871"/>
            <a:ext cx="10321742" cy="4889925"/>
          </a:xfrm>
          <a:custGeom>
            <a:avLst/>
            <a:gdLst/>
            <a:ahLst/>
            <a:cxnLst/>
            <a:rect r="r" b="b" t="t" l="l"/>
            <a:pathLst>
              <a:path h="4889925" w="10321742">
                <a:moveTo>
                  <a:pt x="0" y="0"/>
                </a:moveTo>
                <a:lnTo>
                  <a:pt x="10321742" y="0"/>
                </a:lnTo>
                <a:lnTo>
                  <a:pt x="10321742" y="4889925"/>
                </a:lnTo>
                <a:lnTo>
                  <a:pt x="0" y="488992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655745" y="321286"/>
            <a:ext cx="1636017" cy="2063783"/>
          </a:xfrm>
          <a:custGeom>
            <a:avLst/>
            <a:gdLst/>
            <a:ahLst/>
            <a:cxnLst/>
            <a:rect r="r" b="b" t="t" l="l"/>
            <a:pathLst>
              <a:path h="2063783" w="1636017">
                <a:moveTo>
                  <a:pt x="0" y="0"/>
                </a:moveTo>
                <a:lnTo>
                  <a:pt x="1636017" y="0"/>
                </a:lnTo>
                <a:lnTo>
                  <a:pt x="1636017" y="2063782"/>
                </a:lnTo>
                <a:lnTo>
                  <a:pt x="0" y="206378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AF1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true" rot="-149846">
            <a:off x="834330" y="929778"/>
            <a:ext cx="16619341" cy="8558961"/>
          </a:xfrm>
          <a:custGeom>
            <a:avLst/>
            <a:gdLst/>
            <a:ahLst/>
            <a:cxnLst/>
            <a:rect r="r" b="b" t="t" l="l"/>
            <a:pathLst>
              <a:path h="8558961" w="16619341">
                <a:moveTo>
                  <a:pt x="0" y="8558961"/>
                </a:moveTo>
                <a:lnTo>
                  <a:pt x="16619340" y="8558961"/>
                </a:lnTo>
                <a:lnTo>
                  <a:pt x="16619340" y="0"/>
                </a:lnTo>
                <a:lnTo>
                  <a:pt x="0" y="0"/>
                </a:lnTo>
                <a:lnTo>
                  <a:pt x="0" y="8558961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4766572" y="4905201"/>
            <a:ext cx="8754856" cy="1591792"/>
          </a:xfrm>
          <a:custGeom>
            <a:avLst/>
            <a:gdLst/>
            <a:ahLst/>
            <a:cxnLst/>
            <a:rect r="r" b="b" t="t" l="l"/>
            <a:pathLst>
              <a:path h="1591792" w="8754856">
                <a:moveTo>
                  <a:pt x="0" y="0"/>
                </a:moveTo>
                <a:lnTo>
                  <a:pt x="8754856" y="0"/>
                </a:lnTo>
                <a:lnTo>
                  <a:pt x="8754856" y="1591792"/>
                </a:lnTo>
                <a:lnTo>
                  <a:pt x="0" y="159179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3327015" y="2826162"/>
            <a:ext cx="11633970" cy="22898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6800"/>
              </a:lnSpc>
              <a:spcBef>
                <a:spcPct val="0"/>
              </a:spcBef>
            </a:pPr>
            <a:r>
              <a:rPr lang="en-US" sz="12000" spc="-120">
                <a:solidFill>
                  <a:srgbClr val="CD695E"/>
                </a:solidFill>
                <a:latin typeface="Bobby Jones Soft"/>
                <a:ea typeface="Bobby Jones Soft"/>
                <a:cs typeface="Bobby Jones Soft"/>
                <a:sym typeface="Bobby Jones Soft"/>
              </a:rPr>
              <a:t>I WILL CHOOSE HOPE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5103634" y="5500563"/>
            <a:ext cx="8080732" cy="4582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415"/>
              </a:lnSpc>
            </a:pPr>
            <a:r>
              <a:rPr lang="en-US" sz="3415">
                <a:solidFill>
                  <a:srgbClr val="8F3F36"/>
                </a:solidFill>
                <a:latin typeface="More Sugar"/>
                <a:ea typeface="More Sugar"/>
                <a:cs typeface="More Sugar"/>
                <a:sym typeface="More Sugar"/>
              </a:rPr>
              <a:t>I will choose hope, even when it’s hard</a:t>
            </a:r>
          </a:p>
        </p:txBody>
      </p:sp>
      <p:sp>
        <p:nvSpPr>
          <p:cNvPr name="Freeform 6" id="6"/>
          <p:cNvSpPr/>
          <p:nvPr/>
        </p:nvSpPr>
        <p:spPr>
          <a:xfrm flipH="false" flipV="false" rot="521161">
            <a:off x="10632483" y="6659871"/>
            <a:ext cx="10321742" cy="4889925"/>
          </a:xfrm>
          <a:custGeom>
            <a:avLst/>
            <a:gdLst/>
            <a:ahLst/>
            <a:cxnLst/>
            <a:rect r="r" b="b" t="t" l="l"/>
            <a:pathLst>
              <a:path h="4889925" w="10321742">
                <a:moveTo>
                  <a:pt x="0" y="0"/>
                </a:moveTo>
                <a:lnTo>
                  <a:pt x="10321742" y="0"/>
                </a:lnTo>
                <a:lnTo>
                  <a:pt x="10321742" y="4889925"/>
                </a:lnTo>
                <a:lnTo>
                  <a:pt x="0" y="488992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655745" y="321286"/>
            <a:ext cx="1636017" cy="2063783"/>
          </a:xfrm>
          <a:custGeom>
            <a:avLst/>
            <a:gdLst/>
            <a:ahLst/>
            <a:cxnLst/>
            <a:rect r="r" b="b" t="t" l="l"/>
            <a:pathLst>
              <a:path h="2063783" w="1636017">
                <a:moveTo>
                  <a:pt x="0" y="0"/>
                </a:moveTo>
                <a:lnTo>
                  <a:pt x="1636017" y="0"/>
                </a:lnTo>
                <a:lnTo>
                  <a:pt x="1636017" y="2063782"/>
                </a:lnTo>
                <a:lnTo>
                  <a:pt x="0" y="206378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AF1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true" rot="-149846">
            <a:off x="834330" y="929778"/>
            <a:ext cx="16619341" cy="8558961"/>
          </a:xfrm>
          <a:custGeom>
            <a:avLst/>
            <a:gdLst/>
            <a:ahLst/>
            <a:cxnLst/>
            <a:rect r="r" b="b" t="t" l="l"/>
            <a:pathLst>
              <a:path h="8558961" w="16619341">
                <a:moveTo>
                  <a:pt x="0" y="8558961"/>
                </a:moveTo>
                <a:lnTo>
                  <a:pt x="16619340" y="8558961"/>
                </a:lnTo>
                <a:lnTo>
                  <a:pt x="16619340" y="0"/>
                </a:lnTo>
                <a:lnTo>
                  <a:pt x="0" y="0"/>
                </a:lnTo>
                <a:lnTo>
                  <a:pt x="0" y="8558961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4766572" y="4905201"/>
            <a:ext cx="8754856" cy="1591792"/>
          </a:xfrm>
          <a:custGeom>
            <a:avLst/>
            <a:gdLst/>
            <a:ahLst/>
            <a:cxnLst/>
            <a:rect r="r" b="b" t="t" l="l"/>
            <a:pathLst>
              <a:path h="1591792" w="8754856">
                <a:moveTo>
                  <a:pt x="0" y="0"/>
                </a:moveTo>
                <a:lnTo>
                  <a:pt x="8754856" y="0"/>
                </a:lnTo>
                <a:lnTo>
                  <a:pt x="8754856" y="1591792"/>
                </a:lnTo>
                <a:lnTo>
                  <a:pt x="0" y="159179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3759718" y="2826162"/>
            <a:ext cx="10768564" cy="226132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6800"/>
              </a:lnSpc>
              <a:spcBef>
                <a:spcPct val="0"/>
              </a:spcBef>
            </a:pPr>
            <a:r>
              <a:rPr lang="en-US" sz="12000" spc="-120">
                <a:solidFill>
                  <a:srgbClr val="CD695E"/>
                </a:solidFill>
                <a:latin typeface="Bobby Jones Soft"/>
                <a:ea typeface="Bobby Jones Soft"/>
                <a:cs typeface="Bobby Jones Soft"/>
                <a:sym typeface="Bobby Jones Soft"/>
              </a:rPr>
              <a:t>I WILL SHARE HOPE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5103634" y="5508057"/>
            <a:ext cx="8080732" cy="433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200"/>
              </a:lnSpc>
            </a:pPr>
            <a:r>
              <a:rPr lang="en-US" sz="3200">
                <a:solidFill>
                  <a:srgbClr val="8F3F36"/>
                </a:solidFill>
                <a:latin typeface="More Sugar"/>
                <a:ea typeface="More Sugar"/>
                <a:cs typeface="More Sugar"/>
                <a:sym typeface="More Sugar"/>
              </a:rPr>
              <a:t>I will share God’s love to give others hope</a:t>
            </a:r>
          </a:p>
        </p:txBody>
      </p:sp>
      <p:sp>
        <p:nvSpPr>
          <p:cNvPr name="Freeform 6" id="6"/>
          <p:cNvSpPr/>
          <p:nvPr/>
        </p:nvSpPr>
        <p:spPr>
          <a:xfrm flipH="false" flipV="false" rot="521161">
            <a:off x="10632483" y="6659871"/>
            <a:ext cx="10321742" cy="4889925"/>
          </a:xfrm>
          <a:custGeom>
            <a:avLst/>
            <a:gdLst/>
            <a:ahLst/>
            <a:cxnLst/>
            <a:rect r="r" b="b" t="t" l="l"/>
            <a:pathLst>
              <a:path h="4889925" w="10321742">
                <a:moveTo>
                  <a:pt x="0" y="0"/>
                </a:moveTo>
                <a:lnTo>
                  <a:pt x="10321742" y="0"/>
                </a:lnTo>
                <a:lnTo>
                  <a:pt x="10321742" y="4889925"/>
                </a:lnTo>
                <a:lnTo>
                  <a:pt x="0" y="488992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655745" y="321286"/>
            <a:ext cx="1636017" cy="2063783"/>
          </a:xfrm>
          <a:custGeom>
            <a:avLst/>
            <a:gdLst/>
            <a:ahLst/>
            <a:cxnLst/>
            <a:rect r="r" b="b" t="t" l="l"/>
            <a:pathLst>
              <a:path h="2063783" w="1636017">
                <a:moveTo>
                  <a:pt x="0" y="0"/>
                </a:moveTo>
                <a:lnTo>
                  <a:pt x="1636017" y="0"/>
                </a:lnTo>
                <a:lnTo>
                  <a:pt x="1636017" y="2063782"/>
                </a:lnTo>
                <a:lnTo>
                  <a:pt x="0" y="206378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8E2C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873483" y="-662572"/>
            <a:ext cx="2610333" cy="2648862"/>
          </a:xfrm>
          <a:custGeom>
            <a:avLst/>
            <a:gdLst/>
            <a:ahLst/>
            <a:cxnLst/>
            <a:rect r="r" b="b" t="t" l="l"/>
            <a:pathLst>
              <a:path h="2648862" w="2610333">
                <a:moveTo>
                  <a:pt x="0" y="0"/>
                </a:moveTo>
                <a:lnTo>
                  <a:pt x="2610332" y="0"/>
                </a:lnTo>
                <a:lnTo>
                  <a:pt x="2610332" y="2648862"/>
                </a:lnTo>
                <a:lnTo>
                  <a:pt x="0" y="264886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-873483" y="8398821"/>
            <a:ext cx="2610333" cy="2648862"/>
          </a:xfrm>
          <a:custGeom>
            <a:avLst/>
            <a:gdLst/>
            <a:ahLst/>
            <a:cxnLst/>
            <a:rect r="r" b="b" t="t" l="l"/>
            <a:pathLst>
              <a:path h="2648862" w="2610333">
                <a:moveTo>
                  <a:pt x="0" y="0"/>
                </a:moveTo>
                <a:lnTo>
                  <a:pt x="2610332" y="0"/>
                </a:lnTo>
                <a:lnTo>
                  <a:pt x="2610332" y="2648861"/>
                </a:lnTo>
                <a:lnTo>
                  <a:pt x="0" y="26488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0950632" y="-412477"/>
            <a:ext cx="7620716" cy="7649401"/>
          </a:xfrm>
          <a:custGeom>
            <a:avLst/>
            <a:gdLst/>
            <a:ahLst/>
            <a:cxnLst/>
            <a:rect r="r" b="b" t="t" l="l"/>
            <a:pathLst>
              <a:path h="7649401" w="7620716">
                <a:moveTo>
                  <a:pt x="0" y="0"/>
                </a:moveTo>
                <a:lnTo>
                  <a:pt x="7620716" y="0"/>
                </a:lnTo>
                <a:lnTo>
                  <a:pt x="7620716" y="7649401"/>
                </a:lnTo>
                <a:lnTo>
                  <a:pt x="0" y="764940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1028700" y="3791242"/>
            <a:ext cx="11299712" cy="20999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5556"/>
              </a:lnSpc>
            </a:pPr>
            <a:r>
              <a:rPr lang="en-US" sz="15556" spc="-155">
                <a:solidFill>
                  <a:srgbClr val="CD695E"/>
                </a:solidFill>
                <a:latin typeface="Bobby Jones Soft"/>
                <a:ea typeface="Bobby Jones Soft"/>
                <a:cs typeface="Bobby Jones Soft"/>
                <a:sym typeface="Bobby Jones Soft"/>
              </a:rPr>
              <a:t>ACTIVITY TIME</a:t>
            </a:r>
          </a:p>
        </p:txBody>
      </p:sp>
      <p:sp>
        <p:nvSpPr>
          <p:cNvPr name="Freeform 6" id="6"/>
          <p:cNvSpPr/>
          <p:nvPr/>
        </p:nvSpPr>
        <p:spPr>
          <a:xfrm flipH="true" flipV="false" rot="0">
            <a:off x="-601374" y="3534067"/>
            <a:ext cx="1630074" cy="2328677"/>
          </a:xfrm>
          <a:custGeom>
            <a:avLst/>
            <a:gdLst/>
            <a:ahLst/>
            <a:cxnLst/>
            <a:rect r="r" b="b" t="t" l="l"/>
            <a:pathLst>
              <a:path h="2328677" w="1630074">
                <a:moveTo>
                  <a:pt x="1630074" y="0"/>
                </a:moveTo>
                <a:lnTo>
                  <a:pt x="0" y="0"/>
                </a:lnTo>
                <a:lnTo>
                  <a:pt x="0" y="2328677"/>
                </a:lnTo>
                <a:lnTo>
                  <a:pt x="1630074" y="2328677"/>
                </a:lnTo>
                <a:lnTo>
                  <a:pt x="1630074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10522304">
            <a:off x="13478356" y="6289409"/>
            <a:ext cx="6686495" cy="4824975"/>
          </a:xfrm>
          <a:custGeom>
            <a:avLst/>
            <a:gdLst/>
            <a:ahLst/>
            <a:cxnLst/>
            <a:rect r="r" b="b" t="t" l="l"/>
            <a:pathLst>
              <a:path h="4824975" w="6686495">
                <a:moveTo>
                  <a:pt x="0" y="0"/>
                </a:moveTo>
                <a:lnTo>
                  <a:pt x="6686494" y="0"/>
                </a:lnTo>
                <a:lnTo>
                  <a:pt x="6686494" y="4824975"/>
                </a:lnTo>
                <a:lnTo>
                  <a:pt x="0" y="482497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AF1E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156691">
            <a:off x="-2493149" y="3113913"/>
            <a:ext cx="20569821" cy="9744953"/>
          </a:xfrm>
          <a:custGeom>
            <a:avLst/>
            <a:gdLst/>
            <a:ahLst/>
            <a:cxnLst/>
            <a:rect r="r" b="b" t="t" l="l"/>
            <a:pathLst>
              <a:path h="9744953" w="20569821">
                <a:moveTo>
                  <a:pt x="0" y="0"/>
                </a:moveTo>
                <a:lnTo>
                  <a:pt x="20569821" y="0"/>
                </a:lnTo>
                <a:lnTo>
                  <a:pt x="20569821" y="9744953"/>
                </a:lnTo>
                <a:lnTo>
                  <a:pt x="0" y="974495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486910" y="5967995"/>
            <a:ext cx="1412876" cy="2018394"/>
          </a:xfrm>
          <a:custGeom>
            <a:avLst/>
            <a:gdLst/>
            <a:ahLst/>
            <a:cxnLst/>
            <a:rect r="r" b="b" t="t" l="l"/>
            <a:pathLst>
              <a:path h="2018394" w="1412876">
                <a:moveTo>
                  <a:pt x="0" y="0"/>
                </a:moveTo>
                <a:lnTo>
                  <a:pt x="1412876" y="0"/>
                </a:lnTo>
                <a:lnTo>
                  <a:pt x="1412876" y="2018395"/>
                </a:lnTo>
                <a:lnTo>
                  <a:pt x="0" y="201839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true" flipV="false" rot="0">
            <a:off x="14732534" y="5812854"/>
            <a:ext cx="1630074" cy="2328677"/>
          </a:xfrm>
          <a:custGeom>
            <a:avLst/>
            <a:gdLst/>
            <a:ahLst/>
            <a:cxnLst/>
            <a:rect r="r" b="b" t="t" l="l"/>
            <a:pathLst>
              <a:path h="2328677" w="1630074">
                <a:moveTo>
                  <a:pt x="1630074" y="0"/>
                </a:moveTo>
                <a:lnTo>
                  <a:pt x="0" y="0"/>
                </a:lnTo>
                <a:lnTo>
                  <a:pt x="0" y="2328677"/>
                </a:lnTo>
                <a:lnTo>
                  <a:pt x="1630074" y="2328677"/>
                </a:lnTo>
                <a:lnTo>
                  <a:pt x="1630074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8319571" y="131811"/>
            <a:ext cx="1648857" cy="1648857"/>
          </a:xfrm>
          <a:custGeom>
            <a:avLst/>
            <a:gdLst/>
            <a:ahLst/>
            <a:cxnLst/>
            <a:rect r="r" b="b" t="t" l="l"/>
            <a:pathLst>
              <a:path h="1648857" w="1648857">
                <a:moveTo>
                  <a:pt x="0" y="0"/>
                </a:moveTo>
                <a:lnTo>
                  <a:pt x="1648858" y="0"/>
                </a:lnTo>
                <a:lnTo>
                  <a:pt x="1648858" y="1648857"/>
                </a:lnTo>
                <a:lnTo>
                  <a:pt x="0" y="1648857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779425" y="2431277"/>
            <a:ext cx="16875041" cy="31782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873"/>
              </a:lnSpc>
            </a:pPr>
            <a:r>
              <a:rPr lang="en-US" sz="10623" spc="-106">
                <a:solidFill>
                  <a:srgbClr val="CD695E"/>
                </a:solidFill>
                <a:latin typeface="Bobby Jones Soft"/>
                <a:ea typeface="Bobby Jones Soft"/>
                <a:cs typeface="Bobby Jones Soft"/>
                <a:sym typeface="Bobby Jones Soft"/>
              </a:rPr>
              <a:t>GOD’S LOVE</a:t>
            </a:r>
          </a:p>
          <a:p>
            <a:pPr algn="ctr">
              <a:lnSpc>
                <a:spcPts val="14873"/>
              </a:lnSpc>
              <a:spcBef>
                <a:spcPct val="0"/>
              </a:spcBef>
            </a:pPr>
            <a:r>
              <a:rPr lang="en-US" sz="10623" spc="-106">
                <a:solidFill>
                  <a:srgbClr val="CD695E"/>
                </a:solidFill>
                <a:latin typeface="Bobby Jones Soft"/>
                <a:ea typeface="Bobby Jones Soft"/>
                <a:cs typeface="Bobby Jones Soft"/>
                <a:sym typeface="Bobby Jones Soft"/>
              </a:rPr>
              <a:t> MAKES ME HOPEFUL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2131773" y="8877195"/>
            <a:ext cx="5522693" cy="10431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552"/>
              </a:lnSpc>
              <a:spcBef>
                <a:spcPct val="0"/>
              </a:spcBef>
            </a:pPr>
            <a:r>
              <a:rPr lang="en-US" sz="5394" spc="-53">
                <a:solidFill>
                  <a:srgbClr val="CD695E"/>
                </a:solidFill>
                <a:latin typeface="Bobby Jones Soft"/>
                <a:ea typeface="Bobby Jones Soft"/>
                <a:cs typeface="Bobby Jones Soft"/>
                <a:sym typeface="Bobby Jones Soft"/>
              </a:rPr>
              <a:t>MAY KID’S ASSEMBLY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DAGmTFCPczs</dc:identifier>
  <dcterms:modified xsi:type="dcterms:W3CDTF">2011-08-01T06:04:30Z</dcterms:modified>
  <cp:revision>1</cp:revision>
  <dc:title>GOD'S LOVE MAKES ME HOPEFUL</dc:title>
</cp:coreProperties>
</file>