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D8732-0BFA-EB2A-D4B5-52C6730754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A219AA-A5B1-1F47-9680-BEA0F508E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63ED7-5001-CC99-250B-6B50A5AF7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AB8D2-A81E-06C2-107F-06A7F967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65D30-E7D0-474B-5E8E-900759CD5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418930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361BF-EB5F-B8EC-1CAD-ECFE05090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7688B9-B3E9-5E14-8CC6-7B67C3689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90BB6-6797-4D8A-73DB-2FEE52794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AAC198-C768-C6FC-093F-558CF1B10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F096B-178B-CB73-5CBC-065851A1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714037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561ED3-672D-D808-1645-C17BC02A6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24225-224E-5139-14A3-76202FF1D3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D0467E-145A-3FD8-1398-E7D51E4AE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2DE9-0593-6C1F-E446-26BB1DF1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B0DA7B-99DC-C882-993C-5BF1E808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8674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AB294-1E35-489B-746F-93D2D20A1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E51C4-B74A-DD4D-63C5-FCC3E98AD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7EF9B-6704-EC62-857D-0D0AD136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A3ACA8-CDA6-389B-B45E-1F63C6F5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E86DF-9247-BECB-D9DA-900C4CCB9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026441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CDAC0-F890-9154-DBCE-D663455CC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DB522-21EE-63FC-C529-2A7F3E1A9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D7553-D688-026F-E290-CE0FFC4F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84A94-1FA4-7683-3796-83032BB9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7D6BC-1D62-3E98-6A2B-3F357F4D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49438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7EA26-44C4-641C-B397-017AD1CB3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74ED0-A647-540B-4E63-FA639F318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201B0A-E219-0636-0AB5-0BB0E1667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265C0F-F70B-042C-3C39-DD4299CE5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6BAD56-F142-9E3A-334B-C055E1F8D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6B2BFE-9D5F-D8DA-3201-3E3DA1F70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4000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4FF2F-4F82-EEAE-0684-AE7CEB51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8943A-AE52-8C89-3100-F9C0C5E6E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88282C-83F7-73D7-68B1-7FDA4CC73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507B91-7E5A-8CDE-41AD-8D00309BA9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4A7848-4297-4E4D-ECE9-7F51BD7EBA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97E03-53B9-090B-4309-53F8F6357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CAA413-F458-0F66-E97E-4369A8C9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1C95E6-7EC8-B66B-B813-A50091F46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3901273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DE62E-2B85-4E7E-4B2A-C5351D1A8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D621CF-EB55-B987-22F7-F64139F62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D97847-F2E7-574F-B21C-09A834236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E7428D-E0EB-2C5D-9591-6F1DCFC04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70494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39943-1717-A781-1D00-A3C56291C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6732A-876A-648C-F108-2E7E60AA8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B4558-A67A-6EC7-BC17-D5AE9A399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3384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7AB9B-31D3-94D3-EA9B-624B58C7C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06C22-AC3D-48D4-6C73-6E0A5B100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1D2D0-31CF-B4CD-B904-ED5EF73A04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D879F-9F57-A353-D06C-963DA3102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111F1-37FD-8DB6-9B96-C7369906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CB60F-0F61-9E38-73AF-E744A67C4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421321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16C34-F857-607E-E2B1-C4E3CF53A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D20FF-B691-C97C-8A50-2EE7CE69B3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765BDC-F876-150E-F002-0808984BF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CF1AC5-3F60-D8F3-77CA-363DD045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EC39DF-D17E-EE17-C665-6F5D74823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77415-4187-AFAB-CB6E-27D807C8E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081809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2F73DF-50A2-02AA-1D14-8417C8121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1325AF-B46A-8EB8-CF44-F092150E4C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F38C3-CE0E-F0E7-ACE8-B0643160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564CD-84C0-4597-AFD3-C99C84439BAB}" type="datetimeFigureOut">
              <a:rPr lang="en-PH" smtClean="0"/>
              <a:t>28/02/2025</a:t>
            </a:fld>
            <a:endParaRPr lang="en-P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4E086-7855-A232-316F-F612BBE7BB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40E60B-C773-65EA-C116-D49B75034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0AF73-8C9C-45DD-BD29-E972331DF96D}" type="slidenum">
              <a:rPr lang="en-PH" smtClean="0"/>
              <a:t>‹#›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998742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C4DFE-0075-F3A0-7263-8D900EE86C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8F73D-F5ED-FF46-075E-717A3CEA3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5546B-E342-DDF8-2637-2ADE00A6B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33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BD3BE9-1C92-263A-B65B-1B15CF608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93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D21FFB-BF81-A281-1663-B194D66FA8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281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11E03F-6E56-B43E-FDC8-F62C121F25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49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EA5538-6215-F83B-3C91-C3CC94A417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88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28CCDA-F7AC-2C41-F3DB-D9E76A8524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25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E30918-3C81-934D-0011-97889A330F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40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5BCE6A-0BE0-22FA-752E-651160A76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23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568F234-6EB9-8093-751E-0B8D46D1A7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4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B7CF98-2EA9-8057-E16F-A006721E04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6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0D5620-C5EF-4D03-4D34-CD36B9522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64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angellette anne ambion</dc:creator>
  <cp:lastModifiedBy>angellette anne ambion</cp:lastModifiedBy>
  <cp:revision>1</cp:revision>
  <dcterms:created xsi:type="dcterms:W3CDTF">2025-02-28T04:32:17Z</dcterms:created>
  <dcterms:modified xsi:type="dcterms:W3CDTF">2025-02-28T04:32:38Z</dcterms:modified>
</cp:coreProperties>
</file>