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jl0odwAnm3YMuALdYx505qU4WJ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18" name="Google Shape;118;p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9" name="Google Shape;11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25" name="Google Shape;125;p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26" name="Google Shape;12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32" name="Google Shape;132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3" name="Google Shape;13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39" name="Google Shape;139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0" name="Google Shape;1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46" name="Google Shape;14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53" name="Google Shape;153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4" name="Google Shape;1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60" name="Google Shape;160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67" name="Google Shape;167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8" name="Google Shape;16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5" name="Google Shape;17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81" name="Google Shape;181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88" name="Google Shape;188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26925" y="-80087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95" name="Google Shape;195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6" name="Google Shape;19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09" name="Google Shape;209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16" name="Google Shape;216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23" name="Google Shape;223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24" name="Google Shape;22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30" name="Google Shape;230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1" name="Google Shape;23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37" name="Google Shape;237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51" name="Google Shape;25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58" name="Google Shape;258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9" name="Google Shape;2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65" name="Google Shape;265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66" name="Google Shape;26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72" name="Google Shape;272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3" name="Google Shape;27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79" name="Google Shape;279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0" name="Google Shape;28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86" name="Google Shape;286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7" name="Google Shape;28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93" name="Google Shape;293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94" name="Google Shape;2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00" name="Google Shape;300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1" name="Google Shape;30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07" name="Google Shape;307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8" name="Google Shape;30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14" name="Google Shape;314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5" name="Google Shape;31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21" name="Google Shape;321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2" name="Google Shape;3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7" name="Google Shape;97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8" name="Google Shape;9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04" name="Google Shape;104;p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5" name="Google Shape;10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11" name="Google Shape;1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2" name="Google Shape;1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