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E4EB-D658-2EB6-01C5-B778F6F81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8A2F8-23CF-14FB-A334-0FE0B004C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D28-B77B-7B20-A731-B41CF882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341D-7A8C-C961-BE3C-FE8AF1C6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F47E7-F3B3-CB91-0A9B-A8CD7BFE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753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B59C-72F2-8228-2A73-1B488915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43D06-8EFA-8786-C48C-28EB39DB4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7313-4406-BBD1-B345-6A6572DE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7D67-F627-D5A9-EBE7-304FD09D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28A2-00E7-0C52-9527-E22086D1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227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F012D-8CC5-E218-10FC-FC12D081A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392FA-2A90-C1FB-521B-F5DB36690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A81A-5DDF-162E-973A-40790FBE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D337-0B24-2E52-4239-74BD1E60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E10B-A343-ABB3-3313-6ADD38C9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8832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DB1C-F7E8-DC55-8A7F-934F75E3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0066-1B36-9C35-972A-CF30972F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9DFF-93EE-49FC-3E2B-D5BA6C58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AE5E-F34E-5C77-DCCF-74FD168C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1A9BA-233C-1841-1F1A-07701276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571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8A31-C62C-CB5E-652C-04240D8C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F4DE8-36E3-ACCF-5182-B8D868A2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280EC-426E-B39C-FD91-02FB4E4E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B18A-E657-AF06-9028-2898C5A1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F74A-71BF-BEE3-2E31-2106D183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063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8886-988F-65F0-9338-3810F4C3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91EF-F1A8-5F42-F78B-94807DE4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17A2-1664-4958-8221-07DB508D6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E586-CDD4-18D9-B440-731CAF5A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70AF9-53DA-87EA-142F-E48C3C23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39D2B-DA1F-5288-D430-A2A2816D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375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B52F-576D-7563-BE72-B2315587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EA377-FE10-D472-635B-8CDFFA28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EEA0A-3602-F4AD-9E3B-57FE73B1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A68F1-1CFD-AACD-7CDD-D78C92E0F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FFBD8-C10C-F99A-8324-52B39157A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3D099-0306-C3E4-9F1E-40BEC8F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39AEC-1F0B-66A7-6402-1CBC486A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B06A9-E850-6F2E-15A2-9C0E3023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2908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1D0B-2263-B1A7-E32A-A765CF50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3D2F0-9F73-2D71-53A3-E4654174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02BD8-B6EF-2D6F-C14D-61187503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3BC93-7352-DBF0-A2F6-5E2AEDE1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057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C20E0-2F1D-8263-2E38-B6E60626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446FD-D89E-66FA-DA00-E9320E3A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F850C-F52A-9047-F5BE-D1518855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9061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E152-6657-366A-52DC-4E38E175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C8D8-0930-0049-8CF4-8D563097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F95B1-6335-5000-A752-B5959C7B9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B8711-9BA7-EA60-0EC5-817311E9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23BA-A1AD-7A0F-3FD4-EFD224D6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D1CE1-F388-21FB-FD5E-8E83C7E2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276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8ADC-CBDE-2CD9-ADA0-07D62C2F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AE223-521F-6034-1B03-23AB54926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721A2-2FDD-1063-767A-818EA9BDC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85842-1BA4-234C-BD90-1A300961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CEAA7-86BA-5C85-2F7C-9E68792B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B6894-59B7-4F45-3439-4E2D378C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878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CECB3-8E37-69A9-643D-8D73414B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17046-CE70-D17A-A439-778464E2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584BB-4A96-7124-B9AB-9E39DF0D2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C0EE4D-C737-40F0-BA5F-A0D19866CC40}" type="datetimeFigureOut">
              <a:rPr lang="en-PH" smtClean="0"/>
              <a:t>11/01/2025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2A1D8-29FC-1902-44C3-3B4B89FFB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B9E0-C769-7A8B-31F6-08EC8D5C0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65BA82-2D0D-47FE-AA09-81512D7070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2370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965B5-9952-BEA6-F683-15818F2B2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 with white text&#10;&#10;Description automatically generated">
            <a:extLst>
              <a:ext uri="{FF2B5EF4-FFF2-40B4-BE49-F238E27FC236}">
                <a16:creationId xmlns:a16="http://schemas.microsoft.com/office/drawing/2014/main" id="{0660DF8A-65E5-BF1D-1BDB-EE3EA994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1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30B9-6C02-A566-E5F2-CEC94D614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in an astronaut suit&#10;&#10;Description automatically generated">
            <a:extLst>
              <a:ext uri="{FF2B5EF4-FFF2-40B4-BE49-F238E27FC236}">
                <a16:creationId xmlns:a16="http://schemas.microsoft.com/office/drawing/2014/main" id="{C53FAA94-CBB1-081E-6F3B-5E2FF7C6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95AF-03A8-14E6-5B73-AE83619F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 with white text&#10;&#10;Description automatically generated">
            <a:extLst>
              <a:ext uri="{FF2B5EF4-FFF2-40B4-BE49-F238E27FC236}">
                <a16:creationId xmlns:a16="http://schemas.microsoft.com/office/drawing/2014/main" id="{95CD2A8E-FCB3-0C8A-1517-5D1B2BB5A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background with white text&#10;&#10;Description automatically generated">
            <a:extLst>
              <a:ext uri="{FF2B5EF4-FFF2-40B4-BE49-F238E27FC236}">
                <a16:creationId xmlns:a16="http://schemas.microsoft.com/office/drawing/2014/main" id="{13768B8A-673F-443D-ECAD-689C7D35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urple and white text&#10;&#10;Description automatically generated">
            <a:extLst>
              <a:ext uri="{FF2B5EF4-FFF2-40B4-BE49-F238E27FC236}">
                <a16:creationId xmlns:a16="http://schemas.microsoft.com/office/drawing/2014/main" id="{372CF32A-874E-DF41-9E83-27E1FE85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C4710-980B-90FB-96E8-5A9F87BEC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AF8EB660-0D9F-19F7-9257-3B1EA89C4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A721C-1DFC-B0C6-A67B-051A3837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text&#10;&#10;Description automatically generated">
            <a:extLst>
              <a:ext uri="{FF2B5EF4-FFF2-40B4-BE49-F238E27FC236}">
                <a16:creationId xmlns:a16="http://schemas.microsoft.com/office/drawing/2014/main" id="{4ED6278D-C848-95D0-23E7-7C6058575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6D1E9-1DDC-357D-8433-F41C6C03A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at with a yellow sign&#10;&#10;Description automatically generated">
            <a:extLst>
              <a:ext uri="{FF2B5EF4-FFF2-40B4-BE49-F238E27FC236}">
                <a16:creationId xmlns:a16="http://schemas.microsoft.com/office/drawing/2014/main" id="{DC748C78-6A95-D12E-C836-AA9D1E34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6FD5C-B448-9F80-E7F0-116CD937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at with a yellow sign&#10;&#10;Description automatically generated">
            <a:extLst>
              <a:ext uri="{FF2B5EF4-FFF2-40B4-BE49-F238E27FC236}">
                <a16:creationId xmlns:a16="http://schemas.microsoft.com/office/drawing/2014/main" id="{DC38F12E-A3FB-2D06-71A0-69F286C87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9F86-E781-DF3E-C152-10C5286A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at with a yellow sign&#10;&#10;Description automatically generated">
            <a:extLst>
              <a:ext uri="{FF2B5EF4-FFF2-40B4-BE49-F238E27FC236}">
                <a16:creationId xmlns:a16="http://schemas.microsoft.com/office/drawing/2014/main" id="{F998DFCE-7220-56B1-CE94-F6C42500E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AE221-1447-FF11-C90D-D0974D88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n astronaut suit&#10;&#10;Description automatically generated">
            <a:extLst>
              <a:ext uri="{FF2B5EF4-FFF2-40B4-BE49-F238E27FC236}">
                <a16:creationId xmlns:a16="http://schemas.microsoft.com/office/drawing/2014/main" id="{2AFF393A-2519-A8CA-A253-307334DC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08DF7-610B-1B90-F279-34DCEA78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and a star&#10;&#10;Description automatically generated">
            <a:extLst>
              <a:ext uri="{FF2B5EF4-FFF2-40B4-BE49-F238E27FC236}">
                <a16:creationId xmlns:a16="http://schemas.microsoft.com/office/drawing/2014/main" id="{A57C5AEF-5276-3D09-7820-E785B26F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0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Cruz</dc:creator>
  <cp:lastModifiedBy>Jerry Cruz</cp:lastModifiedBy>
  <cp:revision>5</cp:revision>
  <dcterms:created xsi:type="dcterms:W3CDTF">2025-01-10T17:09:42Z</dcterms:created>
  <dcterms:modified xsi:type="dcterms:W3CDTF">2025-01-10T17:12:12Z</dcterms:modified>
</cp:coreProperties>
</file>