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57" r:id="rId15"/>
    <p:sldId id="25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9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F981F-6D10-4614-A519-2260750836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55FDD4-BB51-9C9A-9B45-29FD92C9F5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P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08139E-324C-DA99-6D8D-432358215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704DB-C6CD-4306-9F3C-EB766E521AF3}" type="datetimeFigureOut">
              <a:rPr lang="en-PH" smtClean="0"/>
              <a:t>02/09/2024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EC59B0-C53B-85C2-70EA-6D5D9DF02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814202-BEEE-E19D-1D0D-44CB5392E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FBA9A-E653-48F1-BB36-F71A075E9256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791329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65B8F-F4C5-44A4-6CFF-78B3E3CEC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6B1A71-5FA9-C0E8-D7E0-A625A9CE09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4F6BC3-95F4-A610-9885-449CA6ACF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704DB-C6CD-4306-9F3C-EB766E521AF3}" type="datetimeFigureOut">
              <a:rPr lang="en-PH" smtClean="0"/>
              <a:t>02/09/2024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D073BD-EDC4-9886-9AF7-7CE67A13F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6141FF-22DA-5DA1-8EDC-C041085EC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FBA9A-E653-48F1-BB36-F71A075E9256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311172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ED8B94-4978-8C7F-69B7-68219E4F6E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AACDC9-44D3-AB45-58C3-8EDEAB4B95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5D99C0-428D-AA58-8F68-CEC567FFE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704DB-C6CD-4306-9F3C-EB766E521AF3}" type="datetimeFigureOut">
              <a:rPr lang="en-PH" smtClean="0"/>
              <a:t>02/09/2024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24243A-4B57-5060-D52C-63881EB8D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E97B8F-FFDD-D742-77A7-A5A6E598D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FBA9A-E653-48F1-BB36-F71A075E9256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174300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05C4A-4090-B4AC-EB73-65E4EBF55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64A59C-C274-AEDD-C170-3C529DF11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CF85EF-77B7-F5FE-8C81-8820921D1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704DB-C6CD-4306-9F3C-EB766E521AF3}" type="datetimeFigureOut">
              <a:rPr lang="en-PH" smtClean="0"/>
              <a:t>02/09/2024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AA1CDD-1981-9EFD-EF3A-2C193E17A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D72302-7980-8CBB-0AB2-4541CD0D8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FBA9A-E653-48F1-BB36-F71A075E9256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889097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01A2F4-26FD-ACDE-7B21-768512F60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EDCC48-E1FB-3990-2D96-9750AE5531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3C789C-955E-D327-8B80-7BF7286FD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704DB-C6CD-4306-9F3C-EB766E521AF3}" type="datetimeFigureOut">
              <a:rPr lang="en-PH" smtClean="0"/>
              <a:t>02/09/2024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29EF04-C4B7-47E8-23E5-D1C12EFEB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EB647A-F3F4-164A-9D13-8764AC3EA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FBA9A-E653-48F1-BB36-F71A075E9256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397136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91ABC5-EC45-4BA1-E52A-54A5169C3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5AFD7E-E652-DEF5-429E-D97C95D719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45C02A-079B-CA33-9A73-A19477570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C372CD-26F5-B521-EE06-7AF961B1F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704DB-C6CD-4306-9F3C-EB766E521AF3}" type="datetimeFigureOut">
              <a:rPr lang="en-PH" smtClean="0"/>
              <a:t>02/09/2024</a:t>
            </a:fld>
            <a:endParaRPr lang="en-P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B7CF85-1D9D-B754-24F7-24FB8CE97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3A5C24-1950-A698-9B20-43CD68A89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FBA9A-E653-48F1-BB36-F71A075E9256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90157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88339-6526-89FD-A5C8-1BA0129E1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414EC1-ABD4-2CD2-89F5-8200FB2C9A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5CDDD5-7593-B442-2616-1F9049939B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DA55C3-1637-ACDA-2FA6-6A8779A8B2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FFDB09-6E91-097B-AA9C-DD83B5D8C1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C8CB9BC-83CB-6718-B11B-CB87C9AA7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704DB-C6CD-4306-9F3C-EB766E521AF3}" type="datetimeFigureOut">
              <a:rPr lang="en-PH" smtClean="0"/>
              <a:t>02/09/2024</a:t>
            </a:fld>
            <a:endParaRPr lang="en-P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3309F88-571F-9F28-5609-8EDF585AC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0F046C7-8EAB-6A64-4B51-405064F8B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FBA9A-E653-48F1-BB36-F71A075E9256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354063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B68AD-6C91-72C9-6A56-7B6F0A20A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96E1A7-2CAA-25F6-13FB-75BC559C5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704DB-C6CD-4306-9F3C-EB766E521AF3}" type="datetimeFigureOut">
              <a:rPr lang="en-PH" smtClean="0"/>
              <a:t>02/09/2024</a:t>
            </a:fld>
            <a:endParaRPr lang="en-P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F1904A-9D91-1858-D282-505974712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95082A-4208-431D-C357-D8D311E04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FBA9A-E653-48F1-BB36-F71A075E9256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344395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B848888-8034-5ADC-B600-EECD13384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704DB-C6CD-4306-9F3C-EB766E521AF3}" type="datetimeFigureOut">
              <a:rPr lang="en-PH" smtClean="0"/>
              <a:t>02/09/2024</a:t>
            </a:fld>
            <a:endParaRPr lang="en-P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7C83C8-659F-D15D-5D0F-43967ED25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40A476-0F9C-F55A-D8C9-1BEC8591B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FBA9A-E653-48F1-BB36-F71A075E9256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283814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D0098-624F-6589-AD47-925784603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212BFA-4C63-0E69-C1D2-66E2142E42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FE74E0-C391-0868-E831-88A75C4292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E0E47B-CF91-CDE8-BA54-A339F9A9F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704DB-C6CD-4306-9F3C-EB766E521AF3}" type="datetimeFigureOut">
              <a:rPr lang="en-PH" smtClean="0"/>
              <a:t>02/09/2024</a:t>
            </a:fld>
            <a:endParaRPr lang="en-P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A8E442-3C7C-A6DC-7BBE-D7739066A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D97BD7-67E1-929F-C2FB-57070A220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FBA9A-E653-48F1-BB36-F71A075E9256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362495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22422-8C5D-01AC-FF40-E0BDD926D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D3A71A6-1457-17F3-DCC0-03B1EFEEB7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P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5F1501-68C4-27BF-E2E4-30CD6BDE2C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F014BD-C764-DDA2-3058-47B167F95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704DB-C6CD-4306-9F3C-EB766E521AF3}" type="datetimeFigureOut">
              <a:rPr lang="en-PH" smtClean="0"/>
              <a:t>02/09/2024</a:t>
            </a:fld>
            <a:endParaRPr lang="en-P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1D307E-2060-7358-368E-61127D343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788BFD-8D66-AC46-8B6F-FAC7A66A9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FBA9A-E653-48F1-BB36-F71A075E9256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553837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A0AEDB-E7A9-B483-7E08-C95AFF36C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3A4EEF-DEF0-668F-6988-9110B4921A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F06008-A083-2725-DF9A-5B724C0341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D4704DB-C6CD-4306-9F3C-EB766E521AF3}" type="datetimeFigureOut">
              <a:rPr lang="en-PH" smtClean="0"/>
              <a:t>02/09/2024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CD4974-7822-C93F-E712-968374EF7D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7256AE-E96D-6744-F30D-815F173860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42FBA9A-E653-48F1-BB36-F71A075E9256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506621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and white sign with white text&#10;&#10;Description automatically generated">
            <a:extLst>
              <a:ext uri="{FF2B5EF4-FFF2-40B4-BE49-F238E27FC236}">
                <a16:creationId xmlns:a16="http://schemas.microsoft.com/office/drawing/2014/main" id="{8A6329C8-E02F-263A-C4B7-481797752D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2353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etter&#10;&#10;Description automatically generated">
            <a:extLst>
              <a:ext uri="{FF2B5EF4-FFF2-40B4-BE49-F238E27FC236}">
                <a16:creationId xmlns:a16="http://schemas.microsoft.com/office/drawing/2014/main" id="{D1359B90-A3CB-140E-060F-EB991DA8F6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3559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white text on a white background&#10;&#10;Description automatically generated">
            <a:extLst>
              <a:ext uri="{FF2B5EF4-FFF2-40B4-BE49-F238E27FC236}">
                <a16:creationId xmlns:a16="http://schemas.microsoft.com/office/drawing/2014/main" id="{84C86113-8608-223A-8FF5-81A7780863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2461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white text on a white background&#10;&#10;Description automatically generated">
            <a:extLst>
              <a:ext uri="{FF2B5EF4-FFF2-40B4-BE49-F238E27FC236}">
                <a16:creationId xmlns:a16="http://schemas.microsoft.com/office/drawing/2014/main" id="{155A9800-D220-61D1-8AB1-DC8A121839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4750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white text on a white background&#10;&#10;Description automatically generated">
            <a:extLst>
              <a:ext uri="{FF2B5EF4-FFF2-40B4-BE49-F238E27FC236}">
                <a16:creationId xmlns:a16="http://schemas.microsoft.com/office/drawing/2014/main" id="{D82D445C-340E-E31E-709B-475145A3FD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6948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white text on a white background&#10;&#10;Description automatically generated">
            <a:extLst>
              <a:ext uri="{FF2B5EF4-FFF2-40B4-BE49-F238E27FC236}">
                <a16:creationId xmlns:a16="http://schemas.microsoft.com/office/drawing/2014/main" id="{AF353A1D-1C8B-CBBF-8FBE-7CD9587B95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0554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white sign with white text&#10;&#10;Description automatically generated">
            <a:extLst>
              <a:ext uri="{FF2B5EF4-FFF2-40B4-BE49-F238E27FC236}">
                <a16:creationId xmlns:a16="http://schemas.microsoft.com/office/drawing/2014/main" id="{E93F4A58-76C3-5BE9-D0A9-111545F33F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2260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">
            <a:extLst>
              <a:ext uri="{FF2B5EF4-FFF2-40B4-BE49-F238E27FC236}">
                <a16:creationId xmlns:a16="http://schemas.microsoft.com/office/drawing/2014/main" id="{51B67FAF-FEA1-DF46-CBFC-FDB576455E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7626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lue text on a white background&#10;&#10;Description automatically generated">
            <a:extLst>
              <a:ext uri="{FF2B5EF4-FFF2-40B4-BE49-F238E27FC236}">
                <a16:creationId xmlns:a16="http://schemas.microsoft.com/office/drawing/2014/main" id="{C035AD7A-6940-562D-3E63-B3C1C9446D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1876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background with pink text&#10;&#10;Description automatically generated">
            <a:extLst>
              <a:ext uri="{FF2B5EF4-FFF2-40B4-BE49-F238E27FC236}">
                <a16:creationId xmlns:a16="http://schemas.microsoft.com/office/drawing/2014/main" id="{E33E0344-1A6F-F25A-E367-00FFC5E712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131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screen with white text&#10;&#10;Description automatically generated">
            <a:extLst>
              <a:ext uri="{FF2B5EF4-FFF2-40B4-BE49-F238E27FC236}">
                <a16:creationId xmlns:a16="http://schemas.microsoft.com/office/drawing/2014/main" id="{A1D17EF0-A39A-0C42-BBE9-F6D626D8F9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7519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background with blue and orange text&#10;&#10;Description automatically generated">
            <a:extLst>
              <a:ext uri="{FF2B5EF4-FFF2-40B4-BE49-F238E27FC236}">
                <a16:creationId xmlns:a16="http://schemas.microsoft.com/office/drawing/2014/main" id="{8C8B0520-086C-B7FC-17FB-CD6412C8AE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945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orange text&#10;&#10;Description automatically generated">
            <a:extLst>
              <a:ext uri="{FF2B5EF4-FFF2-40B4-BE49-F238E27FC236}">
                <a16:creationId xmlns:a16="http://schemas.microsoft.com/office/drawing/2014/main" id="{4C0DF80C-B435-BAF8-78E8-A504272B1A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6087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background with blue and orange text&#10;&#10;Description automatically generated">
            <a:extLst>
              <a:ext uri="{FF2B5EF4-FFF2-40B4-BE49-F238E27FC236}">
                <a16:creationId xmlns:a16="http://schemas.microsoft.com/office/drawing/2014/main" id="{066B9F44-A874-1EC4-D2BE-DA439047AB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264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background with white text&#10;&#10;Description automatically generated">
            <a:extLst>
              <a:ext uri="{FF2B5EF4-FFF2-40B4-BE49-F238E27FC236}">
                <a16:creationId xmlns:a16="http://schemas.microsoft.com/office/drawing/2014/main" id="{694503BF-CCDD-442C-B811-AB5A630FA6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6961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Jerry Cruz</dc:creator>
  <cp:lastModifiedBy>Jerry Cruz</cp:lastModifiedBy>
  <cp:revision>1</cp:revision>
  <dcterms:created xsi:type="dcterms:W3CDTF">2024-09-02T07:44:02Z</dcterms:created>
  <dcterms:modified xsi:type="dcterms:W3CDTF">2024-09-02T07:46:01Z</dcterms:modified>
</cp:coreProperties>
</file>