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804F-6F57-E23F-9C17-91D603E2A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1D21E-3D3C-EA8E-D4B1-615C8AB33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07D4D-CD9D-7DA3-1BDD-234679F99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7BF1-BC4C-4DB2-B0DD-97126C8901F6}" type="datetimeFigureOut">
              <a:rPr lang="en-PH" smtClean="0"/>
              <a:t>16/09/2024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FAE86-8FBE-ABF6-C9CC-C85357E79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662E2-F26B-2E78-3C4A-21E90D74E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21B2-166F-4335-8069-321FB9A55E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4700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62344-C772-8FA0-69AF-71FA2DDC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2F0D5-10C8-7178-F1DB-2DA3CAD20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F723D-9C23-6359-D7D2-403B7FA4B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7BF1-BC4C-4DB2-B0DD-97126C8901F6}" type="datetimeFigureOut">
              <a:rPr lang="en-PH" smtClean="0"/>
              <a:t>16/09/2024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39F81-E699-A954-6DD5-66B566CB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5020D-F80C-6129-8FE2-8285C35D4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21B2-166F-4335-8069-321FB9A55E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48411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3E70CF-62B1-5F18-D2C0-662E6F90B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E021D-9A2A-D67F-5D11-85ADA9D4F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2D36A-EBAC-C87D-646B-0A194C196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7BF1-BC4C-4DB2-B0DD-97126C8901F6}" type="datetimeFigureOut">
              <a:rPr lang="en-PH" smtClean="0"/>
              <a:t>16/09/2024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29358-012F-B92D-2EE8-BF80B4A7A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DF2E7-9A70-0EFF-2BC6-3524700DC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21B2-166F-4335-8069-321FB9A55E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0370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3E29F-7A0C-F1C7-E8E3-A07FA0A4F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6146A-6F2F-0664-DCC2-0346A121C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5FC8B-AD17-2BB8-9291-6B81CB5BD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7BF1-BC4C-4DB2-B0DD-97126C8901F6}" type="datetimeFigureOut">
              <a:rPr lang="en-PH" smtClean="0"/>
              <a:t>16/09/2024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55A66-B704-DEA3-D9E1-244E18936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C590A-9D9A-171B-71EE-D4BDB6CC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21B2-166F-4335-8069-321FB9A55E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7134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61DF-26A1-579B-B15D-00C1F50A5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19A2A-9055-FE50-D45C-B1D074EC3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8416F-29FC-2652-77E8-72E0301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7BF1-BC4C-4DB2-B0DD-97126C8901F6}" type="datetimeFigureOut">
              <a:rPr lang="en-PH" smtClean="0"/>
              <a:t>16/09/2024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4976A-279D-3638-5631-F1C59EAF7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A1A17-2026-C7EB-4173-69E95596B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21B2-166F-4335-8069-321FB9A55E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4882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A6659-8F25-73CC-DD12-2FCF32915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E8567-71D3-C5CE-433C-DAA6EC119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E1EC23-DB9E-6BB7-936A-B5251FB7A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B96E5-D4AB-2994-1907-F80EE6455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7BF1-BC4C-4DB2-B0DD-97126C8901F6}" type="datetimeFigureOut">
              <a:rPr lang="en-PH" smtClean="0"/>
              <a:t>16/09/2024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809FC-AF12-CD1C-E625-4E76FC5CF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6265F-A22B-F9FC-5C74-25A24D4CC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21B2-166F-4335-8069-321FB9A55E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903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9570E-3808-A4B4-E111-9796A8224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A7D1F-6194-5EE6-3471-40E5E7E09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38EFF-7853-B3A6-B783-6124C2236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62F398-1DA0-C84D-22D5-8DE7DDB8B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104E6-37AB-CE79-52FC-CA7B0AEE9C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11A1A7-B271-9DD4-A798-151640416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7BF1-BC4C-4DB2-B0DD-97126C8901F6}" type="datetimeFigureOut">
              <a:rPr lang="en-PH" smtClean="0"/>
              <a:t>16/09/2024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EA7603-E8EA-72B6-5F6F-B1416F6C1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804A6D-BF10-6E12-94C7-31FC25A74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21B2-166F-4335-8069-321FB9A55E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4224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1A889-31BF-28CF-39BE-0CA07CD00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BC599-79E1-7D72-47D3-D24A68FB0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7BF1-BC4C-4DB2-B0DD-97126C8901F6}" type="datetimeFigureOut">
              <a:rPr lang="en-PH" smtClean="0"/>
              <a:t>16/09/2024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F36EF-470D-A364-C497-F8DD0DE26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93BD6-9C76-2486-4331-C1B30018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21B2-166F-4335-8069-321FB9A55E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0990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B15A93-1E1D-9212-343E-896377B9D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7BF1-BC4C-4DB2-B0DD-97126C8901F6}" type="datetimeFigureOut">
              <a:rPr lang="en-PH" smtClean="0"/>
              <a:t>16/09/2024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2AFD58-4FD2-F8E9-CEC0-04B64E0A3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B5195-7922-2E6B-5C76-56D86DB5C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21B2-166F-4335-8069-321FB9A55E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4987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479E1-DC28-1F99-2BB4-E63B3022A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CE3E4-F762-721D-DFD3-17F2F30D4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6791E-EAFA-E04B-E6B2-922BEB79B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5A4AC-20AB-AF59-C91B-5CD7B9A3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7BF1-BC4C-4DB2-B0DD-97126C8901F6}" type="datetimeFigureOut">
              <a:rPr lang="en-PH" smtClean="0"/>
              <a:t>16/09/2024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60BB-375A-0333-D476-E40D5DD5D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5778A-0C27-ED0B-8D80-0D5C3A5E9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21B2-166F-4335-8069-321FB9A55E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395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7E706-8246-796F-5274-79B419F69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0FADFE-7402-8EA3-88FC-43085B9E1D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A0293-D4BF-F293-043A-E077F8E82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15B99-C7E0-B445-D6D6-BE616B129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7BF1-BC4C-4DB2-B0DD-97126C8901F6}" type="datetimeFigureOut">
              <a:rPr lang="en-PH" smtClean="0"/>
              <a:t>16/09/2024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53E8F-8F5C-A38A-80D0-46A4C5C3E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80BCD-ABC9-FE49-2DAD-FF4E30AFE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21B2-166F-4335-8069-321FB9A55E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5831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A26360-9853-0EC6-2D28-A595703B8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1F4C2-2FC9-309F-C3E5-88F6AF77A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498F6-4196-FC60-D2D2-A60D5D7F4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377BF1-BC4C-4DB2-B0DD-97126C8901F6}" type="datetimeFigureOut">
              <a:rPr lang="en-PH" smtClean="0"/>
              <a:t>16/09/2024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0D87E-5C26-D9ED-482D-F058E1B9F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F3B38-1F77-8FA5-D089-59CF50673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3C21B2-166F-4335-8069-321FB9A55E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0166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with text on it&#10;&#10;Description automatically generated">
            <a:extLst>
              <a:ext uri="{FF2B5EF4-FFF2-40B4-BE49-F238E27FC236}">
                <a16:creationId xmlns:a16="http://schemas.microsoft.com/office/drawing/2014/main" id="{E7416BFC-0F3F-C329-4020-53C540548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47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cross on top&#10;&#10;Description automatically generated">
            <a:extLst>
              <a:ext uri="{FF2B5EF4-FFF2-40B4-BE49-F238E27FC236}">
                <a16:creationId xmlns:a16="http://schemas.microsoft.com/office/drawing/2014/main" id="{A8497EAE-8EB2-D6C0-262A-1D12AE9B2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5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hild and child holding paper boats&#10;&#10;Description automatically generated">
            <a:extLst>
              <a:ext uri="{FF2B5EF4-FFF2-40B4-BE49-F238E27FC236}">
                <a16:creationId xmlns:a16="http://schemas.microsoft.com/office/drawing/2014/main" id="{EC5CF4D5-90D8-A75E-3B39-A9FB39A72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52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ext on a white background&#10;&#10;Description automatically generated">
            <a:extLst>
              <a:ext uri="{FF2B5EF4-FFF2-40B4-BE49-F238E27FC236}">
                <a16:creationId xmlns:a16="http://schemas.microsoft.com/office/drawing/2014/main" id="{0A158644-04E9-33F4-881E-381129FA0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26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C529DF05-BA96-200D-D076-B8603DEB9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79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with text on it&#10;&#10;Description automatically generated">
            <a:extLst>
              <a:ext uri="{FF2B5EF4-FFF2-40B4-BE49-F238E27FC236}">
                <a16:creationId xmlns:a16="http://schemas.microsoft.com/office/drawing/2014/main" id="{66EDAE18-27A5-363E-DAFA-2BBDCD1C8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21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essage&#10;&#10;Description automatically generated">
            <a:extLst>
              <a:ext uri="{FF2B5EF4-FFF2-40B4-BE49-F238E27FC236}">
                <a16:creationId xmlns:a16="http://schemas.microsoft.com/office/drawing/2014/main" id="{63F99023-A28B-8250-77F1-7AEA0B797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01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with text on it&#10;&#10;Description automatically generated">
            <a:extLst>
              <a:ext uri="{FF2B5EF4-FFF2-40B4-BE49-F238E27FC236}">
                <a16:creationId xmlns:a16="http://schemas.microsoft.com/office/drawing/2014/main" id="{BFA14AFB-764A-F074-E46C-ED688B3C6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51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0359E82E-3B95-10C6-8506-32A2D3724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95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D5FA6825-FB69-0343-2C31-E2F5E03C5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next to a tree&#10;&#10;Description automatically generated">
            <a:extLst>
              <a:ext uri="{FF2B5EF4-FFF2-40B4-BE49-F238E27FC236}">
                <a16:creationId xmlns:a16="http://schemas.microsoft.com/office/drawing/2014/main" id="{1C5880D7-32DE-DC3C-9311-14D2531D3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34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rms up and a person with their arms raised&#10;&#10;Description automatically generated">
            <a:extLst>
              <a:ext uri="{FF2B5EF4-FFF2-40B4-BE49-F238E27FC236}">
                <a16:creationId xmlns:a16="http://schemas.microsoft.com/office/drawing/2014/main" id="{D7751C9B-D571-5CE4-D391-BCF5E83D3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3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60531CC7-DB67-1B69-925F-0D697E475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4D42143F-DFB5-E79F-E572-A3911BEFB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10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person with long hair and beard&#10;&#10;Description automatically generated">
            <a:extLst>
              <a:ext uri="{FF2B5EF4-FFF2-40B4-BE49-F238E27FC236}">
                <a16:creationId xmlns:a16="http://schemas.microsoft.com/office/drawing/2014/main" id="{90250194-96C1-634E-34DE-A9CAD3B3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63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hild praying&#10;&#10;Description automatically generated">
            <a:extLst>
              <a:ext uri="{FF2B5EF4-FFF2-40B4-BE49-F238E27FC236}">
                <a16:creationId xmlns:a16="http://schemas.microsoft.com/office/drawing/2014/main" id="{585EFA18-E90E-81D6-9E08-E00088AD3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03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Jerry Cruz</dc:creator>
  <cp:lastModifiedBy>Jerry Cruz</cp:lastModifiedBy>
  <cp:revision>1</cp:revision>
  <dcterms:created xsi:type="dcterms:W3CDTF">2024-09-16T13:29:22Z</dcterms:created>
  <dcterms:modified xsi:type="dcterms:W3CDTF">2024-09-16T13:40:47Z</dcterms:modified>
</cp:coreProperties>
</file>