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7deb92442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7deb92442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7deb9244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7deb9244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57deb9244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57deb9244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7deb9244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7deb9244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7deb9244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7deb9244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7deb9244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57deb9244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57deb9244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57deb9244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7deb92442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7deb92442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7deb92442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7deb92442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7deb9244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7deb9244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57deb924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57deb924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7deb9244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7deb9244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7deb9244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7deb9244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57deb9244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57deb9244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57deb92442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57deb92442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7deb9244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57deb9244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7deb92442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7deb92442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57deb92442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57deb92442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7deb9244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57deb9244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7deb9244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57deb9244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57deb9244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57deb9244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7deb9244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7deb9244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7deb92442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57deb92442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57deb92442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57deb92442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57deb92442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57deb92442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7deb9244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7deb9244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57deb92442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57deb92442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57deb92442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57deb92442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57deb92442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257deb92442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7deb92442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57deb92442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7deb92442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57deb92442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7deb92442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57deb92442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7deb9244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7deb9244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7deb9244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7deb9244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57deb9244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57deb9244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7deb9244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57deb9244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57deb9244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57deb9244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7deb9244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57deb9244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0" name="Google Shape;2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Google Shape;2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4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4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