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74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6" r:id="rId23"/>
    <p:sldId id="275" r:id="rId24"/>
  </p:sldIdLst>
  <p:sldSz cx="9144000" cy="51435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05b326a72d_0_1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05b326a72d_0_1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5b326a72d_0_1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05b326a72d_0_1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05b326a72d_0_2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05b326a72d_0_2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05b326a72d_0_3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05b326a72d_0_3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05b326a72d_0_3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05b326a72d_0_3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05b326a72d_0_4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05b326a72d_0_4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05b326a72d_0_4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05b326a72d_0_4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05b326a72d_0_9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05b326a72d_0_9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05b326a72d_0_10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05b326a72d_0_10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891eb308c4_0_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891eb308c4_0_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891eb308c4_0_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891eb308c4_0_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891eb308c4_0_2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891eb308c4_0_2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891eb308c4_0_3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891eb308c4_0_3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891eb308c4_0_3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891eb308c4_0_3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891eb308c4_0_4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891eb308c4_0_4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05b326a72d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05b326a72d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05b326a72d_0_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05b326a72d_0_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13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21;p21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28;p22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35;p23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" name="Google Shape;142;p24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9" name="Google Shape;149;p25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" name="Google Shape;156;p26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57" name="Google Shape;157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3" name="Google Shape;163;p27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64" name="Google Shape;164;p2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0" name="Google Shape;170;p28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71" name="Google Shape;171;p2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" name="Google Shape;177;p29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78" name="Google Shape;178;p2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4" name="Google Shape;184;p30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85" name="Google Shape;185;p3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14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Picture 2" descr="Copy of Live Life Junior - Thankful for the Gif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Picture 2" descr="kids day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15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16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17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18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19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0" y="0"/>
            <a:ext cx="9144000" cy="514413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14;p20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/>
  <Paragraphs>0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Arial</vt:lpstr>
      <vt:lpstr>SimSun</vt:lpstr>
      <vt:lpstr>Wingdings</vt:lpstr>
      <vt:lpstr>Arial</vt:lpstr>
      <vt:lpstr>Microsoft YaHei</vt:lpstr>
      <vt:lpstr>Arial Unicode MS</vt:lpstr>
      <vt:lpstr>Simple Light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ASUS</cp:lastModifiedBy>
  <cp:revision>1</cp:revision>
  <dcterms:created xsi:type="dcterms:W3CDTF">2024-02-04T03:15:32Z</dcterms:created>
  <dcterms:modified xsi:type="dcterms:W3CDTF">2024-02-04T03:15:32Z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85431C2F6CFD409B8C0013B8E73D8080_12</vt:lpwstr>
  </property>
  <property fmtid="{D5CDD505-2E9C-101B-9397-08002B2CF9AE}" pid="3" name="KSOProductBuildVer">
    <vt:lpwstr>1033-12.2.0.13431</vt:lpwstr>
  </property>
</Properties>
</file>