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5BD6-DF65-F33D-C721-CA09D7A1C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3FB3B-FE2A-2A8A-113B-02CD93378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C38B-5C6C-0DC7-8910-2A5FCFE8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7288-C717-11C2-6320-841B729D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85172-3EEB-C347-8909-DFF7322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789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5E02-ADA7-5990-6929-CB48B362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784AC-9444-7BF8-0169-767E584AB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6C2B-F020-266D-A074-65D2B991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0257-A7DF-E5F6-D63A-3EAC86CD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2719-12F2-C3B7-33FC-905AFB5A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64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F9B2C-1355-F6A4-82F8-7DEA661B9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B9501-2B39-6A97-9F6F-349B3C7F4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59CFC-0211-0CDA-75EA-0901F396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07BA-453D-7B1F-2440-1FF1938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D06DD-37B7-BBF8-F14C-8A536EEF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981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7547-696B-87FB-82DB-DC8306DA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DDEA-3245-66B2-6074-F59528DC9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BED-2A4C-45BA-8686-FAA6ADEF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6D59D-965B-AB64-2533-4780C800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A41-7ECD-F9B2-B33B-0070B8DC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87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3AE4-D934-1BBD-BCD7-A63EA450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73437-C382-C56D-DF63-971AC7660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8367-6AC7-BEF2-3F33-86685C04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7F8EE-96F3-3981-E3C3-2AF839C1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497B-0287-3252-5124-2FD217CD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297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8696-56A6-FC7E-B84F-5CE00A89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34AA-79FA-5A9C-7E23-3F7331AC7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05B86-1EF7-C529-1D84-649A81BE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AF65A-7216-C1CC-6B7C-D2FA32D4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94202-303D-96C6-18B4-4269BE5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95B4-FE86-F703-7168-4E3C66B1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49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72A6-C3CF-A350-DF5B-9A4D1747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A1A1B-C4A4-F699-2E9D-CDE24943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A63F4-72BC-A73A-5C2F-133D182AA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D84AA-66EC-C63D-6D2D-BB009519A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296E5-8FC5-4492-1EAF-62D7A4FF1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E2814-982C-AE0B-0202-0CBC02EE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1E050-093F-F7AA-72B3-35E639BD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2E721-82B6-D980-2951-C01FC627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825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527A-3C9E-9C61-3021-98A8DAA8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5BBC4-C906-58A7-C2B5-E2632675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D2D9B-8134-7F82-BDB3-4309BFF6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FB7C1-66D7-A6E1-991D-8D3CD5DE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771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3F368-9194-33BC-22A8-E8565670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A4CDD-29AC-CC67-342F-4F7ABA4A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CEB2-5DE5-894C-456C-D1A641A6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17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45C-C163-E692-B06D-4939183E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E371-6207-5382-5EFA-94B807B2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FF63A-CFE8-34D6-DCE3-AD7F7D4B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14FD-EA5D-3BE0-03F5-9F4C3254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1E721-B301-5F80-AE67-918A66C0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F0555-089E-5404-8AE0-EC4E49D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297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D98-C6CB-8FFE-16FB-4818099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1F704-DB95-ED4E-BD5F-87CAC5ABA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C9E9A-5CF5-A8BF-D153-6935E56B6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594B2-160D-A651-3CA0-3326AFD9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11B93-5A4C-484E-1C13-379D2168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FC2C9-0415-F0C3-F5E9-48F7C168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108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9052A-943B-BCD5-CCF9-9EA246C5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895C6-601D-E12B-51DB-2FF510411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2A87-FB1F-33E4-ED26-B3945E215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C412-BD2B-4664-BC10-971BD10FD2A4}" type="datetimeFigureOut">
              <a:rPr lang="en-PH" smtClean="0"/>
              <a:t>27/03/2024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BC1AD-410B-9567-C29C-A9B0F2D1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5975-58BE-2778-F19B-F520B1283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8AFA-5C6A-4FB7-B8E8-1CD70D8FDE0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75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4F41-E395-FCFC-82CD-6CCBBE208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B4651-DEC3-A35E-171A-7188039D3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AF1A0-D9E8-9556-3746-82950D85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4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02CAD-64CD-A805-1B29-D41B13D0B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3CDFE-2B9F-29D1-68D2-E032B2C1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2A153-84DD-9B99-77F2-821FB703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154C2-AF98-A219-A9F6-CE3ABB7A1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84796-2456-3631-3669-259470C2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2ED5F-A60E-405A-A71F-48E635D8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24008-D8EC-12A7-1C5B-9023F2B6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B781D-FDF4-BDC3-93A2-BEAAACA9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1E261-4B0D-2016-487F-F5A16672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angellette anne ambion</dc:creator>
  <cp:lastModifiedBy>angellette anne ambion</cp:lastModifiedBy>
  <cp:revision>1</cp:revision>
  <dcterms:created xsi:type="dcterms:W3CDTF">2024-03-27T10:34:45Z</dcterms:created>
  <dcterms:modified xsi:type="dcterms:W3CDTF">2024-03-27T10:34:55Z</dcterms:modified>
</cp:coreProperties>
</file>