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5FE0-5DDC-46D9-A60C-F9ACAAA80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7E2FD-1F23-0840-9870-21F60BBDC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6F9DC-D1D0-EF54-B170-C7AB5419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CA896-E479-C76B-9B02-AFA95D86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4EA5-CB8F-6777-8459-857B897E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912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9992-37ED-4EF4-DFBF-7D074DF9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94858-1EB2-A298-4995-DE27F4B34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6373B-3793-58E8-A9B8-6EE61456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FE60F-7DED-29AA-8D8C-992F05AF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974E-BBF5-4C75-EF54-4A761FC1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8846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C24F7-B00A-DCE9-BEC4-484E3AAC6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86E94-CF3C-A7FA-06CF-6476AEA44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840EE-2AB3-8EE6-C859-412C1345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3FA36-2EF9-DABC-3003-F7D84715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8FDBB-2325-6CE5-576D-FFFE41CF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6159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64D4-B0BD-4BD2-B474-B2936FA4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5E337-1183-F172-B584-F1C1F2B88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B8157-9512-14F3-5EDE-874D4AF8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69E9D-B961-3763-90E0-286C89AD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1895E-81D6-D880-A4BC-BFEDCF8B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3443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A549-E39D-8061-AD26-01816B16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491F9-3040-0B05-9C35-9E5BA930C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763B0-9AF3-0648-74D2-D842D2A6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C80F3-FC1D-420C-6973-24A30F24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6CF64-4F2C-E9F6-8C49-D7A76462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1467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EAA-C0B5-A713-3449-894DB511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E80CB-FBAB-941B-A58E-3F401D69A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D7818-5576-7F06-012D-B728C2B2F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87484-546A-70CA-180D-E39714B9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5663B-3CA0-D806-08A8-AE1BAC8D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096F9-BCFB-E82E-4A25-A1EFF919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4225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CC89-6557-80A3-6BF6-E8EEE602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31216-8D17-F664-C595-293BC8BF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0E97C-043F-421A-49E5-0C3F666D0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00C03-B37E-86B4-10FC-1CE782F08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DA81-7BD9-E955-FDD0-D39058EA1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F643E-E1C5-0B27-E85C-9095F0D3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BF2FD-B1B9-C44C-A747-DEB44E3F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91D21-C188-2EB9-1B92-A0349CCF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7327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E265-EB20-4260-F6B4-08310E72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3CE8F-AE39-BFB9-38C1-66CB46B2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B330C-0A20-BD13-B9AB-76A465D8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B5445-57CD-4FAD-D2DA-48294EAA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338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29259-875D-3D68-FC38-C3B97DA5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44658-A9E6-02CF-E4A4-09A485BF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E65DD-E28A-F54E-9149-E760FD61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8979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AB299-1F18-ABC6-9341-F53C6A3B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14C33-BF4C-16C7-E59D-F36C5019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7BDA0-BC83-ECD0-663A-F36B57460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4716D-798F-2CCF-1206-45FF0230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CDF37-600A-0C11-9B79-0DAB5761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5EC24-9B8F-DE15-F535-BF774096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7869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6712-CF90-CD4B-D978-69394EBA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0128C-1DD5-F2D8-9793-83812AD93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1F823-D014-25F0-4F0F-B21AE33F0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4A211-6EAC-2BEE-F1A5-FD58B91E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84A05-5FFD-4055-1510-F661C4E1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91126-5E1F-BD4A-9271-33F2609E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5013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41CCA-6166-6384-D3C1-D1355B90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281-8443-F198-406D-27DB6AEE8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9F69F-48EA-05B6-6E8C-6BF577F35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5A0C0-F8F7-4BD0-9E02-6FF74466B91C}" type="datetimeFigureOut">
              <a:rPr lang="en-PH" smtClean="0"/>
              <a:t>05/10/2024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9E728-2BD0-D339-D6D4-A70A607D0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A6A95-4AF3-39B9-E833-A8225D280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3475-5963-4BAD-8C09-2A8B1A720C7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4196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96E4D-FC83-BF2B-8DE0-FDE4EF300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A76F5-7561-B1CF-3944-25A572096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9E290-C959-AD1B-EA35-71AB9DCE7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14321-B36A-FEFD-3D22-4A011CEC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E612-CF6E-F7C3-9ACC-E5B94547E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3331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399E-0BC8-6DEE-B3F2-07B01F6A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BC75-3BD0-D47B-0530-9B8A8E558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9258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513B-AA87-E58A-3961-B03B4F46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F8B4A-C400-8456-4A5A-0E5B82196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3913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C881-F191-3C3D-1DE4-E5C106B0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FB7B7-D5FA-F7A0-A33A-3A8F20197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3666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6EE1-4CD9-BDA6-B77B-9C95F659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58842-1797-675F-83BF-8AC2FAE82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AE5F7-4E5F-7AC4-3611-545DAE101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5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6530-6C6C-555D-D99A-3893DE3A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79FC7-1928-8F1E-F70A-4D3130353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217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9582-A85A-34F4-1021-CACFC08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175F-2B49-8ADC-2FCE-3AE740C7C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0289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47BE-C575-830E-0BA0-E83E005B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953DA-0A42-BB1F-890D-A59372962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9021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Vince Leonsame</dc:creator>
  <cp:lastModifiedBy>Mark Vince Leonsame</cp:lastModifiedBy>
  <cp:revision>2</cp:revision>
  <dcterms:created xsi:type="dcterms:W3CDTF">2024-10-04T15:05:53Z</dcterms:created>
  <dcterms:modified xsi:type="dcterms:W3CDTF">2024-10-05T13:45:34Z</dcterms:modified>
</cp:coreProperties>
</file>