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eptember 2023 K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MFC Kids Promise C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5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</cp:revision>
  <dcterms:created xsi:type="dcterms:W3CDTF">2023-09-04T11:19:28Z</dcterms:created>
  <dcterms:modified xsi:type="dcterms:W3CDTF">2023-09-04T11:19:28Z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383593D0EC6240CC9FDC606ED3390EDD</vt:lpwstr>
  </property>
  <property fmtid="{D5CDD505-2E9C-101B-9397-08002B2CF9AE}" pid="3" name="KSOProductBuildVer">
    <vt:lpwstr>1033-11.2.0.11537</vt:lpwstr>
  </property>
</Properties>
</file>