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iac2BwK6++XkzKPCOl8S+W5AjD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a7874f48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a7874f4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a7874f48c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a7874f48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a7874f48c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a7874f48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a7874f48c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9a7874f48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a7874f48c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9a7874f48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a7874f48c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a7874f48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a7874f48c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9a7874f48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a7874f48c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9a7874f48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a7874f48c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9a7874f48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a7874f48c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9a7874f48c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g29a7874f48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a7874f48c_0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29a7874f48c_0_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g29a7874f48c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a7874f48c_0_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9a7874f48c_0_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g29a7874f48c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a7874f48c_0_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29a7874f48c_0_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g29a7874f48c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9a7874f48c_0_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9a7874f48c_0_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g29a7874f48c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9a7874f48c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a7874f48c_0_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9a7874f48c_0_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g29a7874f48c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a7874f48c_0_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29a7874f48c_0_3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g29a7874f48c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a7874f48c_0_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9a7874f48c_0_4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g29a7874f48c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a7874f48c_0_4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9a7874f48c_0_4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g29a7874f48c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2023-11-09T16:35:36Z</dcterms:created>
  <dc:creator>angellette anne ambion</dc:creator>
</cp:coreProperties>
</file>