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F175-B8FB-F8EF-93F3-D35E1FA1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97B20-558E-3CEB-70FA-AA06334F1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1CDB2-4C14-5C67-ECEA-AA7EEC19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59F5F-4A07-7202-2EA3-42A5B383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05E5B-8F48-DB29-F7F1-DF88178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8063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4A75-E52F-EA62-984D-DFA3BCF2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E5B17-2174-7786-8E59-B0C23CBBD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DB731-6DAF-4BE0-12A5-B81F8FA1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4C0C-CA70-E0D7-3F66-A02DEB73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3B44-57C7-F6FE-9E7F-77A748FF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85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0D99-B561-1BC2-9FC2-E9F2F218C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575E9-7E92-79DD-D8E3-6D0946D20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EF881-0ADC-0D64-68A5-AA46AB02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F5F1-BB03-E42E-5B0C-4484DA6D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9B6C-9B77-7D40-24B1-3DF574E0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371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FFD5-1B23-92FF-67B7-FDBA5934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D15A-897D-FFA0-E137-C8FC189F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C42AC-CDF2-2A6B-A070-089A527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D4E48-C74E-3B82-D425-67937A2A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DD84C-DDAA-7374-952E-3B364AC1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5806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F1EB-23C3-9278-021E-8819F7B6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0EA71-7BA5-0728-49A2-96247ECE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1990-E324-EAE8-C24C-601E3A3B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8DFC1-6D35-9F75-DFD2-AD1E0A7B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A2999-2ED4-067D-843D-9733542A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961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515D-B879-5452-22ED-991C01B2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DC65C-E3EC-D3B5-F4DC-7F3688301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84166-2012-B04F-5539-1B1D400A1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4D50A-36AF-3343-FA97-CA904E35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D2E44-6C6F-7BAF-E0AB-5ECFA6FA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C2984-B38A-1F6F-3909-C07ED2EE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24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170E-1062-C362-F3E0-46CB12B0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CDC51-A5EE-D2EB-52A4-0BCB61013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4967-6C8C-8DD4-06F7-4B51C3381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6D564-C4EC-609F-5B46-2C1DD0B63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F3E045-9EBF-D6BA-2BDD-CBC7466F1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25F4F-63BA-0D96-FB03-EBB10441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403A32-1763-FEC6-814B-EBA5307B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1EA01-FD5D-C57B-ED9E-4620DECD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6216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8FDE-3530-9033-B0D6-D5BBD648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14B11-219C-A935-9D13-7E5241F0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9AF8F-8134-7968-23F7-D66662C5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A28CD-494B-0BCB-C418-4B1F3978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9663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41908-3A96-4CC5-5E68-4E63F08C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7FDF6-74EC-5816-D35E-F4E5FCB7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66DC0-7066-8966-54B6-3E72E4DD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707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6FBF-B7EE-419C-C9CC-31016CB5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884B-080D-EF0D-A3DC-0115E38A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B2D8-5C2E-A935-C424-0C607359F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E01A8-23B1-F74D-CF6C-55DF8760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3CEEF-015F-F235-EB86-A0CA180B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CC8C6-7C51-1B35-5076-CB52D728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6433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249AF-6622-D32A-B434-B6369C61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831EE-2EEA-8800-767D-9FCE55D29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CF098-5E5D-4C2D-AF83-A160DC2B0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A94C5-5B7F-7B8F-2901-A00C7AB2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E8759-707A-50CA-17F2-E5D71463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D715-D77D-5012-37BC-8B67390C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116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CD78F-5841-7B8B-0C37-6A37FE079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7C275-742F-7939-C6D9-B95CFF342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8FF7F-BA3E-6E94-C87F-7A403D50E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CC4A-3A8E-4D6A-A567-40EF944A5FFF}" type="datetimeFigureOut">
              <a:rPr lang="en-PH" smtClean="0"/>
              <a:t>05/05/2023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941A-CC53-9B7A-176F-44E3F35A9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B9B6B-5EFE-4160-3F23-5C7F76A42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5BFFF-CB2B-4C95-9680-1FC07135B844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317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7C20-A779-550A-4E0F-B8167E431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10DE4-5AE4-2245-0E3C-F935D8D66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496E0-DDB2-403C-AA88-8DFAEE38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0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254E5-FD5E-B9F7-849A-980916953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F324D-AA2C-2904-41FB-332906BCD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5003B-15FC-5C53-F82B-A940C775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9E3EC-3D7A-4401-4BD0-97B0DF084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8C96C-12C7-E47B-5DD8-26A66F37C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8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7C20-A779-550A-4E0F-B8167E431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10DE4-5AE4-2245-0E3C-F935D8D664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5496E0-DDB2-403C-AA88-8DFAEE38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3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angellette anne ambion</dc:creator>
  <cp:lastModifiedBy>Jerald Cruz</cp:lastModifiedBy>
  <cp:revision>2</cp:revision>
  <dcterms:created xsi:type="dcterms:W3CDTF">2023-05-04T06:54:41Z</dcterms:created>
  <dcterms:modified xsi:type="dcterms:W3CDTF">2023-05-05T02:03:32Z</dcterms:modified>
</cp:coreProperties>
</file>