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05b326a72d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05b326a72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5b326a72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05b326a72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05b326a72d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05b326a72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5b326a72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05b326a72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5b326a72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05b326a7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5b326a72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05b326a72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5b326a72d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05b326a72d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05b326a72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05b326a72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05b326a72d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05b326a72d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891eb308c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891eb308c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891eb308c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891eb308c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891eb308c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891eb308c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891eb308c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891eb308c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891eb308c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891eb308c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891eb308c4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891eb308c4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5b326a7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05b326a7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05b326a72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05b326a72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