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2d3be63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2d3be63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2d3be63f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2d3be63f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2d3be63f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52d3be63f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2d3be63f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52d3be63f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2d3be63f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2d3be63f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2d3be63f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2d3be63f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2d3be63f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52d3be63f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