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slide" Target="slides/slide39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57deb92442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57deb92442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57deb92442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57deb92442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57deb92442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57deb92442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57deb92442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57deb92442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57deb92442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57deb92442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57deb92442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57deb92442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57deb92442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57deb92442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57deb92442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57deb92442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57deb92442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57deb92442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57deb92442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57deb92442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57deb9244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57deb9244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57deb92442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57deb92442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57deb92442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57deb92442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57deb92442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57deb92442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57deb92442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57deb92442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57deb92442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57deb92442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7deb92442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7deb92442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57deb92442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57deb92442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57deb92442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57deb92442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57deb92442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57deb92442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57deb92442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57deb92442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57deb9244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57deb9244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57deb92442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57deb92442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57deb92442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57deb92442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57deb92442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57deb92442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57deb92442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57deb92442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57deb92442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57deb92442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57deb92442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57deb92442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57deb92442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57deb92442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57deb92442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257deb92442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57deb92442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57deb92442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57deb92442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57deb92442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57deb92442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57deb9244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57deb9244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57deb9244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57deb92442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57deb92442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57deb92442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57deb92442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57deb92442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57deb92442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57deb92442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57deb92442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1" name="Google Shape;16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8" name="Google Shape;16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3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5" name="Google Shape;17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3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2" name="Google Shape;18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3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9" name="Google Shape;18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6" name="Google Shape;19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3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3" name="Google Shape;20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3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3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7" name="Google Shape;21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4" name="Google Shape;22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3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1" name="Google Shape;23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3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8" name="Google Shape;23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4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5" name="Google Shape;24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4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2" name="Google Shape;25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4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9" name="Google Shape;25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4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6" name="Google Shape;26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4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3" name="Google Shape;27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4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0" name="Google Shape;28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4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7" name="Google Shape;28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4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4" name="Google Shape;29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4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1" name="Google Shape;30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4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8" name="Google Shape;30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5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5" name="Google Shape;31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5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2" name="Google Shape;32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