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F83A-BFC3-FF30-ECFE-479DAF343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2029F-B77D-0E59-CD00-E87DBCC54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C5D86-149F-5822-38C5-497E46D7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3BC1-9E1F-0CFD-0410-AFE5FC931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21B77-31BC-78ED-E7EB-2D75644B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0398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F2CC-D825-DA39-EC10-FF452FDF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82EFD-1402-CEC8-507D-503A510A4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85AB3-8371-8602-6F43-1C2BD50EE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5CC7C-53CF-FF35-3B64-2669D984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A331B-DF9B-D4A4-D7FE-C7D71E106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8523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C8704-B1C7-7C34-DEDE-A9E3B98D9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EF6AC-A14A-D2EC-1146-F434D20A5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07651-CEEE-067C-4B65-72013597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2DCC6-4F56-338C-1D34-BC614C0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4B8AE-37C1-E5E8-93C8-D16EEC02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558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DAD2-994B-D281-71E9-EC14F10D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7D987-18DE-039A-90A8-E7802120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1D13D-C363-B264-272A-15A35BF24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8E236-3FB5-1287-DA78-DB3B1EA7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3478F-18B1-AF8B-42C9-0C62EE81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5267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105F-CACA-0D14-29F6-CEF21B4D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4E06C-011A-D1EC-5333-467197CA6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0C97A-D510-1FFE-3AE9-BF3EAF39C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A9D3D-121A-876B-3152-7D4BAF22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579A6-8658-78A6-CDA8-A76FA23FA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27807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123A-388C-36BE-33E1-9360ED810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ADC5D-A862-DEC6-D7E7-7B16B3A05A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053BC-F336-B85D-09B4-73BE3D52F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23FF1D-00EB-6243-C104-4A3E76C4E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987A7-D512-00A8-CAA3-28AB38E0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65C28-1318-51ED-4A47-56F6C1B6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490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0180-C1C6-CB0D-95FE-883CDA27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DABB4-1192-1111-D888-21955246E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F71CF-CA84-9616-CD84-BA33BA1E5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487B3-B2C3-FF2E-A897-80D9FBEFC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7562F1-C572-268B-0F45-6D010569D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BDFAF5-935A-BB8F-7843-66EFDD23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F41B5-95C7-CC8C-F686-81267E340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3B2A4F-9D23-8038-4EE0-8FCFFB12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4734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040AA-55A7-4427-CF9D-5820824D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21555-409E-4DD7-62E6-27BAED10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3F904-7295-8F92-ED75-EBBC5F77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DF43E-631B-F892-320C-09CC11CC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5344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E72B8F-3535-21B0-6D3D-A5F66DE8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B29F64-E805-417F-211A-93D7B2FB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FA12-EBB5-3194-A011-C2DD6AED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321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2534-CA5C-528B-EB77-BA3EC5CF5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C226-05FA-DD91-014B-DDA1CE21B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6A58B-1822-7CCB-F2CB-264E2643C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E1753-0FA2-8D96-0103-C7EE7446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00A79-7F59-33F9-6866-1235E893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06AA9-D341-2635-CAD7-2D144387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4247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890D-895B-B470-C14B-01D724208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6F45D7-CB6A-AA71-D809-518E4A886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62793-FF44-08F9-ACA5-97C357A86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8D75C-103A-DAFB-FC00-5596EACDC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D88E8-42A0-DED2-7D0C-2BBE6510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48376-0552-6011-F7A7-789F0103E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129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6F9B0-3F16-CCFC-B816-41540F6D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E7649-DD08-B75B-960A-A0A8DA171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13004-E3F0-E59B-6B5A-05E3B5E87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BE80-6F00-4657-8D2E-C233CA297B76}" type="datetimeFigureOut">
              <a:rPr lang="en-PH" smtClean="0"/>
              <a:t>12/01/2023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96C6B-DD33-198A-F9B9-D1ACD7D00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2AF85-7ADB-A8DC-D4B5-AB61763E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8B80-557E-4073-A6E1-C3865EDA103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8658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0A6DFF-2BF6-011D-5EBD-F792A9D6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1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9B61EA-60E8-2124-67FE-71B094FBB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8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608F02-7BA0-5CE9-EF96-A3F32259E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E37AA411-945A-93DC-FB90-B9CA24EF71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0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0A6DFF-2BF6-011D-5EBD-F792A9D6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82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C9A90-C841-33F4-389A-C3EDCB78E7FC}"/>
              </a:ext>
            </a:extLst>
          </p:cNvPr>
          <p:cNvSpPr txBox="1"/>
          <p:nvPr/>
        </p:nvSpPr>
        <p:spPr>
          <a:xfrm>
            <a:off x="2525984" y="2151728"/>
            <a:ext cx="71400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PH" sz="8000" dirty="0">
                <a:solidFill>
                  <a:schemeClr val="bg1"/>
                </a:solidFill>
                <a:latin typeface="Londrina Solid" panose="02000506000000020003" pitchFamily="50" charset="0"/>
              </a:rPr>
              <a:t>Let’s recite the</a:t>
            </a:r>
          </a:p>
          <a:p>
            <a:pPr algn="ctr"/>
            <a:r>
              <a:rPr lang="en-PH" sz="8000" dirty="0">
                <a:solidFill>
                  <a:schemeClr val="bg1"/>
                </a:solidFill>
                <a:latin typeface="Londrina Solid" panose="02000506000000020003" pitchFamily="50" charset="0"/>
              </a:rPr>
              <a:t>MFC Kids Promise</a:t>
            </a:r>
          </a:p>
        </p:txBody>
      </p:sp>
    </p:spTree>
    <p:extLst>
      <p:ext uri="{BB962C8B-B14F-4D97-AF65-F5344CB8AC3E}">
        <p14:creationId xmlns:p14="http://schemas.microsoft.com/office/powerpoint/2010/main" val="1140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892EC-269B-BCCD-DA22-3393BFEF7320}"/>
              </a:ext>
            </a:extLst>
          </p:cNvPr>
          <p:cNvSpPr txBox="1"/>
          <p:nvPr/>
        </p:nvSpPr>
        <p:spPr>
          <a:xfrm>
            <a:off x="1235529" y="612845"/>
            <a:ext cx="9720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Londrina Solid" panose="02000506000000020003" pitchFamily="50" charset="0"/>
              </a:rPr>
              <a:t>1. I will imitate Jesus.</a:t>
            </a:r>
          </a:p>
          <a:p>
            <a:r>
              <a:rPr lang="en-US" sz="3600" dirty="0">
                <a:latin typeface="Londrina Solid" panose="02000506000000020003" pitchFamily="50" charset="0"/>
              </a:rPr>
              <a:t>•	I will pray to God and read the Bible every day.</a:t>
            </a:r>
          </a:p>
          <a:p>
            <a:r>
              <a:rPr lang="en-US" sz="3600" dirty="0">
                <a:latin typeface="Londrina Solid" panose="02000506000000020003" pitchFamily="50" charset="0"/>
              </a:rPr>
              <a:t>•	I will make Jesus as my role model by obeying rules and doing good in school.</a:t>
            </a:r>
          </a:p>
          <a:p>
            <a:endParaRPr lang="en-US" sz="3600" dirty="0">
              <a:latin typeface="Londrina Solid" panose="02000506000000020003" pitchFamily="50" charset="0"/>
            </a:endParaRPr>
          </a:p>
          <a:p>
            <a:r>
              <a:rPr lang="en-US" sz="3600" dirty="0">
                <a:latin typeface="Londrina Solid" panose="02000506000000020003" pitchFamily="50" charset="0"/>
              </a:rPr>
              <a:t>2. I will be a good family member.</a:t>
            </a:r>
          </a:p>
          <a:p>
            <a:r>
              <a:rPr lang="en-US" sz="3600" dirty="0">
                <a:latin typeface="Londrina Solid" panose="02000506000000020003" pitchFamily="50" charset="0"/>
              </a:rPr>
              <a:t>•	I will be a good son/daughter to my parents by obeying and respecting them.</a:t>
            </a:r>
          </a:p>
          <a:p>
            <a:r>
              <a:rPr lang="en-US" sz="3600" dirty="0">
                <a:latin typeface="Londrina Solid" panose="02000506000000020003" pitchFamily="50" charset="0"/>
              </a:rPr>
              <a:t>•	I will be a good sister/brother to my siblings through sharing and supporting them.</a:t>
            </a:r>
            <a:endParaRPr lang="en-PH" sz="3600" dirty="0">
              <a:latin typeface="Londrina Solid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63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892EC-269B-BCCD-DA22-3393BFEF7320}"/>
              </a:ext>
            </a:extLst>
          </p:cNvPr>
          <p:cNvSpPr txBox="1"/>
          <p:nvPr/>
        </p:nvSpPr>
        <p:spPr>
          <a:xfrm>
            <a:off x="734786" y="674400"/>
            <a:ext cx="107224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Londrina Solid" panose="02000506000000020003" pitchFamily="50" charset="0"/>
              </a:rPr>
              <a:t>3. I will be an active member of MFC Kids</a:t>
            </a:r>
          </a:p>
          <a:p>
            <a:r>
              <a:rPr lang="en-US" sz="3200" dirty="0">
                <a:latin typeface="Londrina Solid" panose="02000506000000020003" pitchFamily="50" charset="0"/>
              </a:rPr>
              <a:t>•	I will always attend and participate in all MFC Kids activities.</a:t>
            </a:r>
          </a:p>
          <a:p>
            <a:r>
              <a:rPr lang="en-US" sz="3200" dirty="0">
                <a:latin typeface="Londrina Solid" panose="02000506000000020003" pitchFamily="50" charset="0"/>
              </a:rPr>
              <a:t>•	I will share my time, talents, and treasures to others especially to my brothers and sisters in MFC Kids</a:t>
            </a:r>
          </a:p>
          <a:p>
            <a:r>
              <a:rPr lang="en-US" sz="3200" dirty="0">
                <a:latin typeface="Londrina Solid" panose="02000506000000020003" pitchFamily="50" charset="0"/>
              </a:rPr>
              <a:t>•	I will love, respect and be loyal to my MFC Kids family.</a:t>
            </a:r>
          </a:p>
          <a:p>
            <a:endParaRPr lang="en-US" sz="3200" dirty="0">
              <a:latin typeface="Londrina Solid" panose="02000506000000020003" pitchFamily="50" charset="0"/>
            </a:endParaRPr>
          </a:p>
          <a:p>
            <a:r>
              <a:rPr lang="en-US" sz="3200" dirty="0">
                <a:latin typeface="Londrina Solid" panose="02000506000000020003" pitchFamily="50" charset="0"/>
              </a:rPr>
              <a:t>4. I will tell others about Jesus. </a:t>
            </a:r>
          </a:p>
          <a:p>
            <a:r>
              <a:rPr lang="en-US" sz="3200" dirty="0">
                <a:latin typeface="Londrina Solid" panose="02000506000000020003" pitchFamily="50" charset="0"/>
              </a:rPr>
              <a:t>•	I will love my brothers and sisters, relatives, and friends by doing good deeds every day that will reflect God's love.</a:t>
            </a:r>
          </a:p>
          <a:p>
            <a:r>
              <a:rPr lang="en-US" sz="3200" dirty="0">
                <a:latin typeface="Londrina Solid" panose="02000506000000020003" pitchFamily="50" charset="0"/>
              </a:rPr>
              <a:t>•	I will serve in our Parish Church.</a:t>
            </a:r>
          </a:p>
          <a:p>
            <a:r>
              <a:rPr lang="en-US" sz="3200" dirty="0">
                <a:latin typeface="Londrina Solid" panose="02000506000000020003" pitchFamily="50" charset="0"/>
              </a:rPr>
              <a:t>•	I will love the poor by sharing what I have with them</a:t>
            </a:r>
            <a:endParaRPr lang="en-PH" sz="3200" dirty="0">
              <a:latin typeface="Londrina Solid" panose="02000506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3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70A6DFF-2BF6-011D-5EBD-F792A9D65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C9A90-C841-33F4-389A-C3EDCB78E7FC}"/>
              </a:ext>
            </a:extLst>
          </p:cNvPr>
          <p:cNvSpPr txBox="1"/>
          <p:nvPr/>
        </p:nvSpPr>
        <p:spPr>
          <a:xfrm>
            <a:off x="1379296" y="2151728"/>
            <a:ext cx="9433415" cy="221599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PH" sz="13800" dirty="0">
                <a:solidFill>
                  <a:schemeClr val="bg1"/>
                </a:solidFill>
                <a:latin typeface="Londrina Solid" panose="02000506000000020003" pitchFamily="50" charset="0"/>
              </a:rPr>
              <a:t>ACTIVITY TIME</a:t>
            </a:r>
          </a:p>
        </p:txBody>
      </p:sp>
    </p:spTree>
    <p:extLst>
      <p:ext uri="{BB962C8B-B14F-4D97-AF65-F5344CB8AC3E}">
        <p14:creationId xmlns:p14="http://schemas.microsoft.com/office/powerpoint/2010/main" val="48941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34F21DF-9D5B-AA6C-43AB-E1076C1D5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2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AAFC422-F21E-6799-30B6-D793AEC2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1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7281310-EB5D-D8B8-A02E-C061B2765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amily eating at a table&#10;&#10;Description automatically generated with low confidence">
            <a:extLst>
              <a:ext uri="{FF2B5EF4-FFF2-40B4-BE49-F238E27FC236}">
                <a16:creationId xmlns:a16="http://schemas.microsoft.com/office/drawing/2014/main" id="{07486C52-A888-1C52-558B-AFF8C1BD1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42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0344410-1BB9-205D-449D-C4CB0F74C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3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E44982C0-30B9-5EA4-6486-9DFF745AA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3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, sign&#10;&#10;Description automatically generated">
            <a:extLst>
              <a:ext uri="{FF2B5EF4-FFF2-40B4-BE49-F238E27FC236}">
                <a16:creationId xmlns:a16="http://schemas.microsoft.com/office/drawing/2014/main" id="{1D3DB498-0B15-B603-8896-78BCF24F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67137EE-6839-2C61-F9D8-4A514F27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219</Words>
  <Application>Microsoft Office PowerPoint</Application>
  <PresentationFormat>Widescreen</PresentationFormat>
  <Paragraphs>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Londrina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Jerald Cruz</dc:creator>
  <cp:lastModifiedBy>Jerald Cruz</cp:lastModifiedBy>
  <cp:revision>2</cp:revision>
  <dcterms:created xsi:type="dcterms:W3CDTF">2023-01-11T18:55:12Z</dcterms:created>
  <dcterms:modified xsi:type="dcterms:W3CDTF">2023-01-11T19:01:16Z</dcterms:modified>
</cp:coreProperties>
</file>