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8336de7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8336de7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8336de76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8336de76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8336de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8336de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8336de76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8336de76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8336de76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8336de7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8336de76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8336de76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8336de76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8336de76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8336de7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8336de7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8336de76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8336de76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8336de76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8336de76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