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fe68116e5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fe68116e5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fe68116e5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fe68116e5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fe68116e5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fe68116e5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fe68116e5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fe68116e5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fe68116e5e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fe68116e5e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fe68116e5e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fe68116e5e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6900" y="-71387"/>
            <a:ext cx="9397824" cy="5286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35471" y="-76200"/>
            <a:ext cx="9414931" cy="5295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