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91A0-2626-4D15-BA2A-87C28344189A}" type="datetimeFigureOut">
              <a:rPr lang="en-PH" smtClean="0"/>
              <a:t>13/10/2022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5F39-C099-40EA-B94A-E8A1CD0DCB77}" type="slidenum">
              <a:rPr lang="en-PH" smtClean="0"/>
              <a:t>‹#›</a:t>
            </a:fld>
            <a:endParaRPr lang="en-PH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70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91A0-2626-4D15-BA2A-87C28344189A}" type="datetimeFigureOut">
              <a:rPr lang="en-PH" smtClean="0"/>
              <a:t>13/10/2022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5F39-C099-40EA-B94A-E8A1CD0DCB7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2813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91A0-2626-4D15-BA2A-87C28344189A}" type="datetimeFigureOut">
              <a:rPr lang="en-PH" smtClean="0"/>
              <a:t>13/10/2022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5F39-C099-40EA-B94A-E8A1CD0DCB7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96659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91A0-2626-4D15-BA2A-87C28344189A}" type="datetimeFigureOut">
              <a:rPr lang="en-PH" smtClean="0"/>
              <a:t>13/10/2022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5F39-C099-40EA-B94A-E8A1CD0DCB77}" type="slidenum">
              <a:rPr lang="en-PH" smtClean="0"/>
              <a:t>‹#›</a:t>
            </a:fld>
            <a:endParaRPr lang="en-PH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3458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91A0-2626-4D15-BA2A-87C28344189A}" type="datetimeFigureOut">
              <a:rPr lang="en-PH" smtClean="0"/>
              <a:t>13/10/2022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5F39-C099-40EA-B94A-E8A1CD0DCB7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44853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91A0-2626-4D15-BA2A-87C28344189A}" type="datetimeFigureOut">
              <a:rPr lang="en-PH" smtClean="0"/>
              <a:t>13/10/2022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5F39-C099-40EA-B94A-E8A1CD0DCB77}" type="slidenum">
              <a:rPr lang="en-PH" smtClean="0"/>
              <a:t>‹#›</a:t>
            </a:fld>
            <a:endParaRPr lang="en-PH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4678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91A0-2626-4D15-BA2A-87C28344189A}" type="datetimeFigureOut">
              <a:rPr lang="en-PH" smtClean="0"/>
              <a:t>13/10/2022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5F39-C099-40EA-B94A-E8A1CD0DCB7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27175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91A0-2626-4D15-BA2A-87C28344189A}" type="datetimeFigureOut">
              <a:rPr lang="en-PH" smtClean="0"/>
              <a:t>13/10/2022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5F39-C099-40EA-B94A-E8A1CD0DCB7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90301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91A0-2626-4D15-BA2A-87C28344189A}" type="datetimeFigureOut">
              <a:rPr lang="en-PH" smtClean="0"/>
              <a:t>13/10/2022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5F39-C099-40EA-B94A-E8A1CD0DCB7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3210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91A0-2626-4D15-BA2A-87C28344189A}" type="datetimeFigureOut">
              <a:rPr lang="en-PH" smtClean="0"/>
              <a:t>13/10/2022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5F39-C099-40EA-B94A-E8A1CD0DCB7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6805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91A0-2626-4D15-BA2A-87C28344189A}" type="datetimeFigureOut">
              <a:rPr lang="en-PH" smtClean="0"/>
              <a:t>13/10/2022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5F39-C099-40EA-B94A-E8A1CD0DCB7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6631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91A0-2626-4D15-BA2A-87C28344189A}" type="datetimeFigureOut">
              <a:rPr lang="en-PH" smtClean="0"/>
              <a:t>13/10/2022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5F39-C099-40EA-B94A-E8A1CD0DCB7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79380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91A0-2626-4D15-BA2A-87C28344189A}" type="datetimeFigureOut">
              <a:rPr lang="en-PH" smtClean="0"/>
              <a:t>13/10/2022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5F39-C099-40EA-B94A-E8A1CD0DCB7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9329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91A0-2626-4D15-BA2A-87C28344189A}" type="datetimeFigureOut">
              <a:rPr lang="en-PH" smtClean="0"/>
              <a:t>13/10/2022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5F39-C099-40EA-B94A-E8A1CD0DCB7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4549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91A0-2626-4D15-BA2A-87C28344189A}" type="datetimeFigureOut">
              <a:rPr lang="en-PH" smtClean="0"/>
              <a:t>13/10/2022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5F39-C099-40EA-B94A-E8A1CD0DCB7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08915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91A0-2626-4D15-BA2A-87C28344189A}" type="datetimeFigureOut">
              <a:rPr lang="en-PH" smtClean="0"/>
              <a:t>13/10/2022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5F39-C099-40EA-B94A-E8A1CD0DCB7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2497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91A0-2626-4D15-BA2A-87C28344189A}" type="datetimeFigureOut">
              <a:rPr lang="en-PH" smtClean="0"/>
              <a:t>13/10/2022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5F39-C099-40EA-B94A-E8A1CD0DCB7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8877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24D91A0-2626-4D15-BA2A-87C28344189A}" type="datetimeFigureOut">
              <a:rPr lang="en-PH" smtClean="0"/>
              <a:t>13/10/2022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1C75F39-C099-40EA-B94A-E8A1CD0DCB7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57452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A6A73-8223-1219-E351-BB48BA723C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Berlin Sans FB Demi" panose="020E0802020502020306" pitchFamily="34" charset="0"/>
              </a:rPr>
              <a:t>Blessed with a faithful mother</a:t>
            </a:r>
            <a:endParaRPr lang="en-PH" sz="6000" dirty="0">
              <a:latin typeface="Berlin Sans FB Demi" panose="020E0802020502020306" pitchFamily="34" charset="0"/>
            </a:endParaRPr>
          </a:p>
        </p:txBody>
      </p:sp>
      <p:pic>
        <p:nvPicPr>
          <p:cNvPr id="8" name="Picture 2" descr="Illustration Stickman Kids Giving Flowers Mother Stock Vector (Royalty  Free) 1598400751 | Shutterstock">
            <a:extLst>
              <a:ext uri="{FF2B5EF4-FFF2-40B4-BE49-F238E27FC236}">
                <a16:creationId xmlns:a16="http://schemas.microsoft.com/office/drawing/2014/main" id="{B536D932-E24C-6337-D6CB-3809DDBC39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3"/>
          <a:stretch/>
        </p:blipFill>
        <p:spPr bwMode="auto">
          <a:xfrm>
            <a:off x="7886699" y="600074"/>
            <a:ext cx="4052579" cy="548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766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87,917 Rosary Images, Stock Photos &amp; Vectors | Shutterstock">
            <a:extLst>
              <a:ext uri="{FF2B5EF4-FFF2-40B4-BE49-F238E27FC236}">
                <a16:creationId xmlns:a16="http://schemas.microsoft.com/office/drawing/2014/main" id="{DF024561-4276-9E35-A675-A89440AC7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"/>
          <a:stretch/>
        </p:blipFill>
        <p:spPr bwMode="auto">
          <a:xfrm>
            <a:off x="504825" y="1852193"/>
            <a:ext cx="5147506" cy="360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8BCE20-BD33-E800-7EBE-C5ABF7577425}"/>
              </a:ext>
            </a:extLst>
          </p:cNvPr>
          <p:cNvSpPr txBox="1"/>
          <p:nvPr/>
        </p:nvSpPr>
        <p:spPr>
          <a:xfrm>
            <a:off x="3209925" y="360402"/>
            <a:ext cx="4686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Berlin Sans FB Demi" panose="020E0802020502020306" pitchFamily="34" charset="0"/>
              </a:rPr>
              <a:t>ACTIVITY</a:t>
            </a:r>
            <a:endParaRPr lang="en-PH" sz="6600" dirty="0">
              <a:latin typeface="Berlin Sans FB Demi" panose="020E0802020502020306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F2EC9A-A974-7D48-7545-FA636A929858}"/>
              </a:ext>
            </a:extLst>
          </p:cNvPr>
          <p:cNvSpPr txBox="1"/>
          <p:nvPr/>
        </p:nvSpPr>
        <p:spPr>
          <a:xfrm>
            <a:off x="5553076" y="2885062"/>
            <a:ext cx="4686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Berlin Sans FB Demi" panose="020E0802020502020306" pitchFamily="34" charset="0"/>
              </a:rPr>
              <a:t>Pray the Rosary</a:t>
            </a:r>
            <a:endParaRPr lang="en-PH" sz="4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619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A6A73-8223-1219-E351-BB48BA723C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Berlin Sans FB Demi" panose="020E0802020502020306" pitchFamily="34" charset="0"/>
              </a:rPr>
              <a:t>Blessed with a faithful mother</a:t>
            </a:r>
            <a:endParaRPr lang="en-PH" sz="6000" dirty="0">
              <a:latin typeface="Berlin Sans FB Demi" panose="020E0802020502020306" pitchFamily="34" charset="0"/>
            </a:endParaRPr>
          </a:p>
        </p:txBody>
      </p:sp>
      <p:pic>
        <p:nvPicPr>
          <p:cNvPr id="8" name="Picture 2" descr="Illustration Stickman Kids Giving Flowers Mother Stock Vector (Royalty  Free) 1598400751 | Shutterstock">
            <a:extLst>
              <a:ext uri="{FF2B5EF4-FFF2-40B4-BE49-F238E27FC236}">
                <a16:creationId xmlns:a16="http://schemas.microsoft.com/office/drawing/2014/main" id="{B536D932-E24C-6337-D6CB-3809DDBC39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3"/>
          <a:stretch/>
        </p:blipFill>
        <p:spPr bwMode="auto">
          <a:xfrm>
            <a:off x="7886699" y="600074"/>
            <a:ext cx="4052579" cy="548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88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BA9062-E90C-62C5-9AFF-88D55E0B8F44}"/>
              </a:ext>
            </a:extLst>
          </p:cNvPr>
          <p:cNvSpPr txBox="1"/>
          <p:nvPr/>
        </p:nvSpPr>
        <p:spPr>
          <a:xfrm>
            <a:off x="1814512" y="523874"/>
            <a:ext cx="856297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effectLst/>
                <a:latin typeface="Berlin Sans FB Demi" panose="020E0802020502020306" pitchFamily="34" charset="0"/>
              </a:rPr>
              <a:t>‘</a:t>
            </a:r>
            <a:r>
              <a:rPr lang="en-US" sz="4400" b="0" i="0" u="none" strike="noStrike" dirty="0">
                <a:effectLst/>
                <a:latin typeface="Berlin Sans FB Demi" panose="020E0802020502020306" pitchFamily="34" charset="0"/>
              </a:rPr>
              <a:t>Mama Mary’ </a:t>
            </a:r>
            <a:endParaRPr lang="en-US" sz="4400" b="0" dirty="0">
              <a:effectLst/>
              <a:latin typeface="Berlin Sans FB Demi" panose="020E0802020502020306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4000" b="1" i="0" u="none" strike="noStrike" dirty="0">
                <a:effectLst/>
                <a:latin typeface="Berlin Sans FB Demi" panose="020E0802020502020306" pitchFamily="34" charset="0"/>
              </a:rPr>
              <a:t>{Chorus}</a:t>
            </a:r>
            <a:endParaRPr lang="en-US" sz="4000" b="0" dirty="0">
              <a:effectLst/>
              <a:latin typeface="Berlin Sans FB Demi" panose="020E0802020502020306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b="0" i="0" u="none" strike="noStrike" dirty="0">
                <a:effectLst/>
                <a:latin typeface="Berlin Sans FB Demi" panose="020E0802020502020306" pitchFamily="34" charset="0"/>
              </a:rPr>
              <a:t>Mama Mary help me be open,</a:t>
            </a:r>
            <a:endParaRPr lang="en-US" sz="4000" b="0" dirty="0">
              <a:effectLst/>
              <a:latin typeface="Berlin Sans FB Demi" panose="020E0802020502020306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b="0" i="0" u="none" strike="noStrike" dirty="0">
                <a:effectLst/>
                <a:latin typeface="Berlin Sans FB Demi" panose="020E0802020502020306" pitchFamily="34" charset="0"/>
              </a:rPr>
              <a:t>To let the light shine through me</a:t>
            </a:r>
            <a:endParaRPr lang="en-US" sz="4000" b="0" dirty="0">
              <a:effectLst/>
              <a:latin typeface="Berlin Sans FB Demi" panose="020E0802020502020306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b="0" i="0" u="none" strike="noStrike" dirty="0">
                <a:effectLst/>
                <a:latin typeface="Berlin Sans FB Demi" panose="020E0802020502020306" pitchFamily="34" charset="0"/>
              </a:rPr>
              <a:t>Mama Mary teach me obedience,</a:t>
            </a:r>
            <a:endParaRPr lang="en-US" sz="4000" b="0" dirty="0">
              <a:effectLst/>
              <a:latin typeface="Berlin Sans FB Demi" panose="020E0802020502020306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b="0" i="0" u="none" strike="noStrike" dirty="0">
                <a:effectLst/>
                <a:latin typeface="Berlin Sans FB Demi" panose="020E0802020502020306" pitchFamily="34" charset="0"/>
              </a:rPr>
              <a:t>Make me transparent like you</a:t>
            </a:r>
            <a:endParaRPr lang="en-US" sz="4000" b="0" dirty="0">
              <a:effectLst/>
              <a:latin typeface="Berlin Sans FB Demi" panose="020E0802020502020306" pitchFamily="34" charset="0"/>
            </a:endParaRPr>
          </a:p>
          <a:p>
            <a:br>
              <a:rPr lang="en-US" dirty="0"/>
            </a:br>
            <a:endParaRPr lang="en-P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38AE1A-51E5-0983-C6A5-276C6CFD1A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879823"/>
            <a:ext cx="2724150" cy="396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43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BA9062-E90C-62C5-9AFF-88D55E0B8F44}"/>
              </a:ext>
            </a:extLst>
          </p:cNvPr>
          <p:cNvSpPr txBox="1"/>
          <p:nvPr/>
        </p:nvSpPr>
        <p:spPr>
          <a:xfrm>
            <a:off x="1905000" y="95547"/>
            <a:ext cx="8562975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b="0" i="0" u="none" strike="noStrike" dirty="0">
                <a:effectLst/>
                <a:latin typeface="Berlin Sans FB Demi" panose="020E0802020502020306" pitchFamily="34" charset="0"/>
              </a:rPr>
              <a:t>Behold the handmaid of God,</a:t>
            </a:r>
            <a:endParaRPr lang="en-US" sz="4000" b="0" dirty="0">
              <a:effectLst/>
              <a:latin typeface="Berlin Sans FB Demi" panose="020E0802020502020306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b="0" i="0" u="none" strike="noStrike" dirty="0">
                <a:effectLst/>
                <a:latin typeface="Berlin Sans FB Demi" panose="020E0802020502020306" pitchFamily="34" charset="0"/>
              </a:rPr>
              <a:t>May all you herald come true</a:t>
            </a:r>
            <a:endParaRPr lang="en-US" sz="4000" b="0" dirty="0">
              <a:effectLst/>
              <a:latin typeface="Berlin Sans FB Demi" panose="020E0802020502020306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b="0" i="0" u="none" strike="noStrike" dirty="0">
                <a:effectLst/>
                <a:latin typeface="Berlin Sans FB Demi" panose="020E0802020502020306" pitchFamily="34" charset="0"/>
              </a:rPr>
              <a:t>In Him alone I am satisfied,</a:t>
            </a:r>
            <a:endParaRPr lang="en-US" sz="4000" b="0" dirty="0">
              <a:effectLst/>
              <a:latin typeface="Berlin Sans FB Demi" panose="020E0802020502020306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b="0" i="0" u="none" strike="noStrike" dirty="0">
                <a:effectLst/>
                <a:latin typeface="Berlin Sans FB Demi" panose="020E0802020502020306" pitchFamily="34" charset="0"/>
              </a:rPr>
              <a:t>Forever blessing His name!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4000" dirty="0">
              <a:latin typeface="Berlin Sans FB Demi" panose="020E0802020502020306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b="0" i="0" u="none" strike="noStrike" dirty="0">
                <a:effectLst/>
                <a:latin typeface="Berlin Sans FB Demi" panose="020E0802020502020306" pitchFamily="34" charset="0"/>
              </a:rPr>
              <a:t>Mama Mary help me be open,</a:t>
            </a:r>
            <a:endParaRPr lang="en-US" sz="4000" b="0" dirty="0">
              <a:effectLst/>
              <a:latin typeface="Berlin Sans FB Demi" panose="020E0802020502020306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b="0" i="0" u="none" strike="noStrike" dirty="0">
                <a:effectLst/>
                <a:latin typeface="Berlin Sans FB Demi" panose="020E0802020502020306" pitchFamily="34" charset="0"/>
              </a:rPr>
              <a:t>To let the light shine through me</a:t>
            </a:r>
            <a:endParaRPr lang="en-US" sz="4000" b="0" dirty="0">
              <a:effectLst/>
              <a:latin typeface="Berlin Sans FB Demi" panose="020E0802020502020306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b="0" i="0" u="none" strike="noStrike" dirty="0">
                <a:effectLst/>
                <a:latin typeface="Berlin Sans FB Demi" panose="020E0802020502020306" pitchFamily="34" charset="0"/>
              </a:rPr>
              <a:t>Mama Mary teach me obedience,</a:t>
            </a:r>
            <a:endParaRPr lang="en-US" sz="4000" b="0" dirty="0">
              <a:effectLst/>
              <a:latin typeface="Berlin Sans FB Demi" panose="020E0802020502020306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b="0" i="0" u="none" strike="noStrike" dirty="0">
                <a:effectLst/>
                <a:latin typeface="Berlin Sans FB Demi" panose="020E0802020502020306" pitchFamily="34" charset="0"/>
              </a:rPr>
              <a:t>Make me transparent like you</a:t>
            </a:r>
            <a:endParaRPr lang="en-US" sz="4000" b="0" dirty="0">
              <a:effectLst/>
              <a:latin typeface="Berlin Sans FB Demi" panose="020E0802020502020306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3200" b="0" dirty="0">
              <a:effectLst/>
              <a:latin typeface="Berlin Sans FB Demi" panose="020E0802020502020306" pitchFamily="34" charset="0"/>
            </a:endParaRPr>
          </a:p>
          <a:p>
            <a:br>
              <a:rPr lang="en-US" dirty="0"/>
            </a:br>
            <a:br>
              <a:rPr lang="en-US" dirty="0"/>
            </a:br>
            <a:endParaRPr lang="en-P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38AE1A-51E5-0983-C6A5-276C6CFD1A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879823"/>
            <a:ext cx="2724150" cy="396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53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BA9062-E90C-62C5-9AFF-88D55E0B8F44}"/>
              </a:ext>
            </a:extLst>
          </p:cNvPr>
          <p:cNvSpPr txBox="1"/>
          <p:nvPr/>
        </p:nvSpPr>
        <p:spPr>
          <a:xfrm>
            <a:off x="1909762" y="0"/>
            <a:ext cx="8562975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b="0" i="0" u="none" strike="noStrike" dirty="0">
                <a:effectLst/>
                <a:latin typeface="Berlin Sans FB Demi" panose="020E0802020502020306" pitchFamily="34" charset="0"/>
              </a:rPr>
              <a:t>My soul rejoices in God,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b="0" i="0" u="none" strike="noStrike" dirty="0">
                <a:effectLst/>
                <a:latin typeface="Berlin Sans FB Demi" panose="020E0802020502020306" pitchFamily="34" charset="0"/>
              </a:rPr>
              <a:t>His word has blossomed in me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b="0" i="0" u="none" strike="noStrike" dirty="0">
                <a:effectLst/>
                <a:latin typeface="Berlin Sans FB Demi" panose="020E0802020502020306" pitchFamily="34" charset="0"/>
              </a:rPr>
              <a:t>From now all ages will honor Him,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b="0" i="0" u="none" strike="noStrike" dirty="0">
                <a:effectLst/>
                <a:latin typeface="Berlin Sans FB Demi" panose="020E0802020502020306" pitchFamily="34" charset="0"/>
              </a:rPr>
              <a:t>Forever blessing His name!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4000" dirty="0">
              <a:latin typeface="Berlin Sans FB Demi" panose="020E0802020502020306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b="0" i="0" u="none" strike="noStrike" dirty="0">
                <a:effectLst/>
                <a:latin typeface="Berlin Sans FB Demi" panose="020E0802020502020306" pitchFamily="34" charset="0"/>
              </a:rPr>
              <a:t>Mama Mary help me be open,</a:t>
            </a:r>
            <a:endParaRPr lang="en-US" sz="4000" b="0" dirty="0">
              <a:effectLst/>
              <a:latin typeface="Berlin Sans FB Demi" panose="020E0802020502020306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b="0" i="0" u="none" strike="noStrike" dirty="0">
                <a:effectLst/>
                <a:latin typeface="Berlin Sans FB Demi" panose="020E0802020502020306" pitchFamily="34" charset="0"/>
              </a:rPr>
              <a:t>To let the light shine through me</a:t>
            </a:r>
            <a:endParaRPr lang="en-US" sz="4000" b="0" dirty="0">
              <a:effectLst/>
              <a:latin typeface="Berlin Sans FB Demi" panose="020E0802020502020306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b="0" i="0" u="none" strike="noStrike" dirty="0">
                <a:effectLst/>
                <a:latin typeface="Berlin Sans FB Demi" panose="020E0802020502020306" pitchFamily="34" charset="0"/>
              </a:rPr>
              <a:t>Mama Mary teach me obedience,</a:t>
            </a:r>
            <a:endParaRPr lang="en-US" sz="4000" b="0" dirty="0">
              <a:effectLst/>
              <a:latin typeface="Berlin Sans FB Demi" panose="020E0802020502020306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b="0" i="0" u="none" strike="noStrike" dirty="0">
                <a:effectLst/>
                <a:latin typeface="Berlin Sans FB Demi" panose="020E0802020502020306" pitchFamily="34" charset="0"/>
              </a:rPr>
              <a:t>Make me transparent like you</a:t>
            </a:r>
            <a:endParaRPr lang="en-US" sz="4000" b="0" dirty="0">
              <a:effectLst/>
              <a:latin typeface="Berlin Sans FB Demi" panose="020E0802020502020306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3200" b="0" dirty="0">
              <a:effectLst/>
              <a:latin typeface="Berlin Sans FB Demi" panose="020E0802020502020306" pitchFamily="34" charset="0"/>
            </a:endParaRPr>
          </a:p>
          <a:p>
            <a:br>
              <a:rPr lang="en-US" dirty="0"/>
            </a:br>
            <a:br>
              <a:rPr lang="en-US" dirty="0"/>
            </a:br>
            <a:endParaRPr lang="en-P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38AE1A-51E5-0983-C6A5-276C6CFD1A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879823"/>
            <a:ext cx="2724150" cy="396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09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54586B-E046-0BC0-BF01-349C97AB1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74357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737E6F-B570-E450-1C86-FBAA328AD292}"/>
              </a:ext>
            </a:extLst>
          </p:cNvPr>
          <p:cNvSpPr txBox="1"/>
          <p:nvPr/>
        </p:nvSpPr>
        <p:spPr>
          <a:xfrm>
            <a:off x="5429250" y="1085850"/>
            <a:ext cx="58483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Berlin Sans FB Demi" panose="020E0802020502020306" pitchFamily="34" charset="0"/>
              </a:rPr>
              <a:t>OUR LADY OF LIGHT</a:t>
            </a:r>
            <a:endParaRPr lang="en-PH" sz="6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105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10AF39-71F2-B1E6-A07A-5AF9D5FDD1B2}"/>
              </a:ext>
            </a:extLst>
          </p:cNvPr>
          <p:cNvSpPr txBox="1"/>
          <p:nvPr/>
        </p:nvSpPr>
        <p:spPr>
          <a:xfrm>
            <a:off x="1631252" y="618945"/>
            <a:ext cx="6838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none" strike="noStrike" dirty="0">
                <a:effectLst/>
                <a:latin typeface="Berlin Sans FB Demi" panose="020E0802020502020306" pitchFamily="34" charset="0"/>
              </a:rPr>
              <a:t>“</a:t>
            </a:r>
            <a:r>
              <a:rPr lang="en-US" sz="4000" b="1" i="1" u="none" strike="noStrike" dirty="0">
                <a:effectLst/>
                <a:latin typeface="Berlin Sans FB Demi" panose="020E0802020502020306" pitchFamily="34" charset="0"/>
              </a:rPr>
              <a:t>Hail, favored one! The Lord is with you.”</a:t>
            </a:r>
            <a:r>
              <a:rPr lang="en-US" sz="4000" b="0" i="1" u="none" strike="noStrike" dirty="0">
                <a:effectLst/>
                <a:latin typeface="Berlin Sans FB Demi" panose="020E0802020502020306" pitchFamily="34" charset="0"/>
              </a:rPr>
              <a:t> - Luke 1:28</a:t>
            </a:r>
            <a:endParaRPr lang="en-PH" sz="4000" dirty="0">
              <a:latin typeface="Berlin Sans FB Demi" panose="020E0802020502020306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D9264-6861-60B6-229E-C69F425CF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2316161"/>
            <a:ext cx="5353050" cy="424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8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6,208 Virgin Mary Stock Vector Illustration and Royalty Free Virgin Mary  Clipart">
            <a:extLst>
              <a:ext uri="{FF2B5EF4-FFF2-40B4-BE49-F238E27FC236}">
                <a16:creationId xmlns:a16="http://schemas.microsoft.com/office/drawing/2014/main" id="{90FCD471-DC75-B716-D1A2-BFA23D639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81050"/>
            <a:ext cx="4460325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6034C6-693F-681D-CFA6-CBE94204A262}"/>
              </a:ext>
            </a:extLst>
          </p:cNvPr>
          <p:cNvSpPr txBox="1"/>
          <p:nvPr/>
        </p:nvSpPr>
        <p:spPr>
          <a:xfrm>
            <a:off x="5800725" y="2505075"/>
            <a:ext cx="4686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Berlin Sans FB Demi" panose="020E0802020502020306" pitchFamily="34" charset="0"/>
              </a:rPr>
              <a:t>FAITHFUL</a:t>
            </a:r>
            <a:endParaRPr lang="en-PH" sz="6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84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ry, Mother of the Light Academy Church">
            <a:extLst>
              <a:ext uri="{FF2B5EF4-FFF2-40B4-BE49-F238E27FC236}">
                <a16:creationId xmlns:a16="http://schemas.microsoft.com/office/drawing/2014/main" id="{3E158C6F-AF19-8EE5-BB6F-2B6F78EFF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647700"/>
            <a:ext cx="58293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A00E04-1068-8E1F-2E6C-16A0D16ACAA4}"/>
              </a:ext>
            </a:extLst>
          </p:cNvPr>
          <p:cNvSpPr txBox="1"/>
          <p:nvPr/>
        </p:nvSpPr>
        <p:spPr>
          <a:xfrm>
            <a:off x="5800725" y="2505075"/>
            <a:ext cx="4686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Berlin Sans FB Demi" panose="020E0802020502020306" pitchFamily="34" charset="0"/>
              </a:rPr>
              <a:t>JOYFUL</a:t>
            </a:r>
            <a:endParaRPr lang="en-PH" sz="6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631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52D5F03-C1E3-2E8A-A250-CD01A1AC1C82}"/>
              </a:ext>
            </a:extLst>
          </p:cNvPr>
          <p:cNvSpPr txBox="1"/>
          <p:nvPr/>
        </p:nvSpPr>
        <p:spPr>
          <a:xfrm>
            <a:off x="5953125" y="2321004"/>
            <a:ext cx="4686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Berlin Sans FB Demi" panose="020E0802020502020306" pitchFamily="34" charset="0"/>
              </a:rPr>
              <a:t>HELPFUL</a:t>
            </a:r>
            <a:endParaRPr lang="en-PH" sz="6600" dirty="0">
              <a:latin typeface="Berlin Sans FB Demi" panose="020E0802020502020306" pitchFamily="34" charset="0"/>
            </a:endParaRPr>
          </a:p>
        </p:txBody>
      </p:sp>
      <p:pic>
        <p:nvPicPr>
          <p:cNvPr id="1028" name="Picture 4" descr="Stickman kids mother mary flowers. Illustration of stickman kids giving  flowers to mother mary. | CanStock">
            <a:extLst>
              <a:ext uri="{FF2B5EF4-FFF2-40B4-BE49-F238E27FC236}">
                <a16:creationId xmlns:a16="http://schemas.microsoft.com/office/drawing/2014/main" id="{8A64FC34-0718-FB09-0972-BFDF01232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"/>
          <a:stretch/>
        </p:blipFill>
        <p:spPr bwMode="auto">
          <a:xfrm>
            <a:off x="321557" y="1460421"/>
            <a:ext cx="5774443" cy="357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268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199</TotalTime>
  <Words>173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Berlin Sans FB Demi</vt:lpstr>
      <vt:lpstr>Century Gothic</vt:lpstr>
      <vt:lpstr>Wingdings 3</vt:lpstr>
      <vt:lpstr>Slice</vt:lpstr>
      <vt:lpstr>Blessed with a faithful mother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Blessed with a faithful mother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Blessed with a faithful mother</dc:title>
  <dc:creator>angellette anne ambion</dc:creator>
  <cp:lastModifiedBy>Jerald Cruz</cp:lastModifiedBy>
  <cp:revision>8</cp:revision>
  <dcterms:created xsi:type="dcterms:W3CDTF">2022-10-02T13:45:26Z</dcterms:created>
  <dcterms:modified xsi:type="dcterms:W3CDTF">2022-10-13T02:55:01Z</dcterms:modified>
</cp:coreProperties>
</file>