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utline _ Table of conten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utline _ Table of conten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Just Dance Kids When The Saints Go Marching I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84605"/>
            <a:ext cx="10058400" cy="527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1</cp:revision>
  <dcterms:created xsi:type="dcterms:W3CDTF">2022-11-10T13:49:34Z</dcterms:created>
  <dcterms:modified xsi:type="dcterms:W3CDTF">2022-11-10T13:49:34Z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5687B8053B554D1F98292377C4FA282C</vt:lpwstr>
  </property>
  <property fmtid="{D5CDD505-2E9C-101B-9397-08002B2CF9AE}" pid="3" name="KSOProductBuildVer">
    <vt:lpwstr>1033-11.2.0.11380</vt:lpwstr>
  </property>
</Properties>
</file>