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315039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613459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149490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28764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25329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97729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4716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89158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163195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70462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29937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F0ABD-D797-4418-BF6D-9B716E1597DC}" type="datetimeFigureOut">
              <a:rPr lang="en-PH" smtClean="0"/>
              <a:t>13/05/2022</a:t>
            </a:fld>
            <a:endParaRPr lang="en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F6815-2414-433A-BA59-C16031C1F008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672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73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5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550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77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9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3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5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85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00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505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5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97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68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2022-05-13T06:49:28Z</dcterms:created>
  <dcterms:modified xsi:type="dcterms:W3CDTF">2022-05-13T06:50:08Z</dcterms:modified>
</cp:coreProperties>
</file>